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A858DC-1E6D-4C76-BC69-975A4B9E32E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40165A-58A2-4A44-AF9E-0767CED89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858DC-1E6D-4C76-BC69-975A4B9E32E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0165A-58A2-4A44-AF9E-0767CED89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2A858DC-1E6D-4C76-BC69-975A4B9E32E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40165A-58A2-4A44-AF9E-0767CED89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858DC-1E6D-4C76-BC69-975A4B9E32E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0165A-58A2-4A44-AF9E-0767CED89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A858DC-1E6D-4C76-BC69-975A4B9E32E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A40165A-58A2-4A44-AF9E-0767CED89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858DC-1E6D-4C76-BC69-975A4B9E32E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0165A-58A2-4A44-AF9E-0767CED89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858DC-1E6D-4C76-BC69-975A4B9E32E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0165A-58A2-4A44-AF9E-0767CED89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858DC-1E6D-4C76-BC69-975A4B9E32E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0165A-58A2-4A44-AF9E-0767CED89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A858DC-1E6D-4C76-BC69-975A4B9E32E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0165A-58A2-4A44-AF9E-0767CED89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858DC-1E6D-4C76-BC69-975A4B9E32E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0165A-58A2-4A44-AF9E-0767CED89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A858DC-1E6D-4C76-BC69-975A4B9E32E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40165A-58A2-4A44-AF9E-0767CED894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2A858DC-1E6D-4C76-BC69-975A4B9E32E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40165A-58A2-4A44-AF9E-0767CED89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photos.broomfieldenterprise.com/Events/Antonia-Estes-Ramirez/BE0909quin06/1000888609_Bnzv4-L.jpg&amp;imgrefurl=http://photos.broomfieldenterprise.com/Events/Antonia-Estes-Ramirez/13697327_TC2gWz/1000888609_Bnzv4&amp;usg=__FzNwpjdY1SJNQZ9IEGnDU0uZqlY=&amp;h=567&amp;w=800&amp;sz=110&amp;hl=en&amp;start=9&amp;zoom=1&amp;tbnid=4u7_S1Qzea8xOM:&amp;tbnh=101&amp;tbnw=143&amp;ei=oT-xT9jTDMeugweS96yyCQ&amp;prev=/search?q=quinceanera+shoe+change&amp;um=1&amp;hl=en&amp;safe=active&amp;gbv=2&amp;tbm=isch&amp;um=1&amp;itbs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animal-world.com/encyclo/birds/parakeets/images/PennantsParakeetWBPk_AcB95.jpg&amp;imgrefurl=http://animal-world.com/encyclo/birds/parakeets/ParakeetProfile.htm&amp;usg=__eNvTWU0BV4qq3gQKh1Jn_5opZn0=&amp;h=355&amp;w=400&amp;sz=25&amp;hl=en&amp;start=11&amp;zoom=1&amp;tbnid=6fX8ShDmesN-mM:&amp;tbnh=110&amp;tbnw=124&amp;ei=R0CxT_28OIKSgQfmzqSOCQ&amp;prev=/search?q=south+african+birds+(parakeet&amp;um=1&amp;hl=en&amp;safe=active&amp;sa=X&amp;gbv=2&amp;tbm=isch&amp;um=1&amp;itbs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imgres?imgurl=http://www.kottlersafrica.com/products2/images2/masks2/Senufo%20Mask%20West%20Africa%2016%20x%208''.JPG&amp;imgrefurl=http://www.kottlersafrica.com/african-wood-masks.html&amp;usg=__iSAOzF_3ppzpDl5PSNlKlyIESfQ=&amp;h=640&amp;w=480&amp;sz=16&amp;hl=en&amp;start=21&amp;zoom=1&amp;tbnid=HO2qzK1mlz2NeM:&amp;tbnh=137&amp;tbnw=103&amp;ei=n0GxT9vFCs73gAfl2PmgCQ&amp;prev=/search?q=african+masks&amp;um=1&amp;hl=en&amp;safe=active&amp;gbv=2&amp;tbm=isch&amp;um=1&amp;itbs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imgres?imgurl=http://upload.wikimedia.org/wikipedia/en/8/8c/MIAD_Logo.png&amp;imgrefurl=http://en.wikipedia.org/wiki/File:MIAD_Logo.png&amp;usg=__SvoyTDrNoUqam01afDsMfWMZnF8=&amp;h=322&amp;w=325&amp;sz=14&amp;hl=en&amp;start=1&amp;zoom=1&amp;tbnid=J55DFZi1UJutpM:&amp;tbnh=117&amp;tbnw=118&amp;ei=FUWxT8IOxq6BB73xlI4J&amp;prev=/search?q=MIAD&amp;um=1&amp;hl=en&amp;safe=active&amp;gbv=2&amp;tbm=isch&amp;um=1&amp;itbs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uploads2.wikipaintings.org/images/henri-matisse/young-woman-in-a-blue-blouse-portrait-of-l-n-delektorskaya-1939.jpg&amp;imgrefurl=http://www.wikipaintings.org/en/henri-matisse/young-woman-in-a-blue-blouse-portrait-of-l-n-delektorskaya-1939&amp;usg=__Ag4Nd8dHXZyWvI616O-ZK5inbBE=&amp;h=723&amp;w=542&amp;sz=35&amp;hl=en&amp;start=19&amp;zoom=1&amp;tbnid=OYJLQQkvn5fleM:&amp;tbnh=140&amp;tbnw=105&amp;ei=VESxT7mpDpLtggfu57zICQ&amp;prev=/search?q=henri+matisse&amp;um=1&amp;hl=en&amp;safe=active&amp;gbv=2&amp;tbm=isch&amp;um=1&amp;itbs=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Shaniqua</a:t>
            </a:r>
            <a:r>
              <a:rPr lang="en-US" dirty="0" smtClean="0"/>
              <a:t> Crump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Studio works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Organic Abstract Form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257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Waves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Plaster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March 2012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data:image/jpeg;base64,/9j/4AAQSkZJRgABAQAAAQABAAD/2wBDAAkGBwgHBgkIBwgKCgkLDRYPDQwMDRsUFRAWIB0iIiAdHx8kKDQsJCYxJx8fLT0tMTU3Ojo6Iys/RD84QzQ5Ojf/2wBDAQoKCg0MDRoPDxo3JR8lNzc3Nzc3Nzc3Nzc3Nzc3Nzc3Nzc3Nzc3Nzc3Nzc3Nzc3Nzc3Nzc3Nzc3Nzc3Nzc3Nzf/wAARCACPALYDASIAAhEBAxEB/8QAHAAAAgIDAQEAAAAAAAAAAAAABQYEBwACAwEI/8QARBAAAQMCBAIIBAMDCgcBAQAAAQIDBAURAAYSITFBBxMUIlFhcYEykaGxI0LBFVLRFiQzYnKCkqLC8CVDU2Oy4fEIhP/EABsBAAMBAQEBAQAAAAAAAAAAAAMEBQIBBgAH/8QAMhEAAgEDAwIDCAICAgMAAAAAAQIDAAQREiExBUETUWEicYGRobHB0TLwFEIVIzNi4f/aAAwDAQACEQMRAD8AMv5RpOY4/wC0aFMdhPODcBRUkK53F7g+hGFGvZQzTTWlKdU9Nj33UxIW4CPNJ3H1wcjVZukz+101wrQs2djkEBY/TFjQ5bUyO1JjrBbcTqSR/v2xi8luunlWAzGeAeR6GsQmOclSRqHlwfWqNybRo1dqpjTawzTQLDQu+t7ySTZIPqb+XPDB0o5VpWUcuRzATKenynerEl1wkICU6jsLJubW3F+PhhLluHNOdHEN2LdSqCWkBsbdWVBFx/dF8fRGbsts5gyu9SNWhQQDHcVvoWn4SfLx9Tig8xBVj37VwKBSzLLaKTQ2GzsIqSEjcnuott88c24kpXww1KSf+2d/piHkiaahDhxHkFFWoSkxJbKviUkd0LF+PDj64IZtzLJiQzHiOpYmmQWlBBClBAFwoAjmNPpfHi3t5P8AIZD51wWH+VMSTimOI0YNLPWFptSUlalObISfPC2rpDYC0BFMcUL2V3x3v7O2/le2FSqSqzU4cRU1t4xgQ0xsfxFW42O6ifHhhgpWUYsBpuo12emGpK06BqSkNqJASCVbE35ffDKQpHs++auLawQRZkIPYAGmZ+c661BmORHoalOltTb1tQvwJt42GAWe31yZNOhIHxjXptzJ0gYapUeNUofVh1LqDwcbWDZQ57bYEy46h2Cpymj/ADAOqduLXCUk3HuMMdLukhnLMNxnHxFQbqF3yo4OP/tI/SC85mHMUXKlOKUxqalLktzklZSAPUhJPurywVpdJhUmOGILQQPzKPxLPiTzwEyDrepL9YlECVUX3H3lk8gogD0G+C1NZlZoUuQ3JcgUJlRBlJtrlkcdF+CRuNXE8sX49FtCNX9NVotESam5NTXHkN7urQi/DUQL49sonUPit9MLWd6Nl5GWXatQRIcfhy2dT7rzi794X+I25j6YYgSRe253354LFMsucD50eFzLkiqeqshypVmbJOwU8oW8ADpH0AwSoNBk1V5KlDTGRsp1Q+iRzOHFjKdKYfU71brhJKiFuHTufAYkSqi1GPY6bHVLlgWRGjJuR624DBtgMmkmtyGzIa0j0Clw0HRDbUR8S3BqUfUnAmpQMqSrtyOxMr4amnAhQPqD974NuZRDzQlZzrKY7Z37IwoADwFzz9N788cEx+jqKnq26Wl8g26x8urv7k4We6U7IpNZaZRtjalvKCjk7O8brHQ9Tqins6JCTcbkab25hQA98P8ALimq53cjzkAxY0e6UE7LSRx+Z+mFmpZOoNYiLTlWcIEsK6xEYulTSljgbKuUnzGHlhtaqlTJ76VMPuxlMOtrtqC7BQHn8K+GJc9wElaVRhipHuPmKE8fiqo7Ag0DzK/QKEpsVmrSXGWiXG6bq6xSyBt5/wCI288JeYOlGoPkuUiCY0W5Dbj4udvTa/vhaeVTWcz1KPWWHSO2uDrA4RbvndQ4n18MO7bbKIyGmEoDGkaUAApt5Yct7UMis7aj60VIgxIXakyPmnOFQWtcSa8ocSEISEj5jGYb9ASLJACfACwxmDm2j7j6UdbU45o7LcYpVNSUNI6xadI7ovfx+WDTCHMv5EmvvKIdTFdf0nYIJSbAfT3wKpFPNZrqVSBeLCSFKFtlLO4H6+2CHSq6trIlRUhRSVdUhRHMFxAI+WJFzKFSK1JyzEM2d/cKXC6pXkAwqjAx9arzoVpxmZ6huAnRCZW8o2493QP/ACPyx9IHhil//wA+QFB2s1JQ7lm46D5i6lfdHzxYMzO1Lj5tg5bQVPzJClJcU2RpYISVAK8zbhirNu+B2pWlLpMgycs16LnakNlSbhqosp2C0mwCj6gWv4hOJiqX+2qvTczUiSlcZ0trUm1lJSBY/wACDwxH6W83y6FPiU1uPGlwZkVztMd9PxgkC1xuNicC+jdDtNyTOmVU6aat0vQ2luKBCTtxG9lG1h6nnid1CMiISr/LgeoNM28jAkCnGfV6eX0rcS6p6EtRaGnulekj9ThUzZFqGa8y0jKzbq0x0s9vnOp4ISokAD0FwL/vA8sGaMsVujmSaWxFLroaZLaipQHBSlE8OY38MS8qSWWIVfzVIRdl55SIxtdSo7ICEAWG+pWsgb/EMTemROtyS3+v3NCJl31mk3IVfj0jO1YoCdEeluSXExUFQAbdQdOm/wDWAPuPPFqS2USYz0d7dDzakH0ItikTlNym0p7MGd19nXKUtSKem3XyXV3Njx0i5JO17eGC3RPmqpGY9Rak4ZDSY632VOLJWgptdAJuSDfa/Cx9A91Tp+c3MR3HNbik/wBTQrL8ObMMfIw1pVHkOipvadNo4XewPioKtfzw0ZuzGy2l+g0+KER2EhkKCtIAHEAeHLBXNKY9Aj1CtU4BufVlNNuOjewSnYi+3C2K5Wt+ZKWshx55xRUdKblR9BgkU7TqJvTA/NOQxLI48Q+yKdMs0+PXcpVSlPPBtL4UgrVvpUQClXsR9MRouTs4w9Ii5gp8xsD4HkGw97X+uF+m1abRJDoYshS0hKkOpP2233+uLDyhVXX6K7Uqm8AlOoqXYAJSDt9saZpI4y0Z9rbbFfXQaKcuh9hjtUWNlKdICjXasnqxsqNT29N/IrPe+VscZGYqLlRxdOplOW0UgE6UAqWDzKibk4BPVCuGvP1uCvq+uWP5u4vZTY4BQ8be4OGCEvL2cVLU6y23UwLOsr+MEbbHYkXwbcDVIwcd8f6n1H5pGYysQXBHv7j0/VI+ZqrFq81EuOy606U2c1kHV4HY8cBb254b6lkWoiYkU9u8dY2W6dOjyJPH1xKg5HgqYdL1UQ+83YLEdQsgnlzwUsGI32rsckUScZNIYWUELQohSd0kGxHpg7Ss2zIuhmoEy4qVaglR77Z8UqG4OBtZZiRp7rEJ5TzTZ061W3PO1sD1cCRwHHA2hAyDvTRnE6DIxVlVODRc305sSkpcCzoYnIADrCzsErt4+ex5i9rotDMuk1KXl2pbPRlHqVEbKR5eRFiPW2GTJtPlsQ5TslDiWpTRRHjjZTyv3kjkBt3uGBnS1JYp+aaK+m3ammiZFvi0FVhf/PgED+BcaF3U/Shxuf5HsakLvf8AhjMblYUAeN98ZiqZKriDIzqply3M7HmJyIojqZibpJP/ADE7fUDHvS8FKyRJKSbJfZKwPDWP1IwDqOrskaXHUevYIUCOW/H52w2P5gy/UqR1VTeSpuS0A6xoUo78thiJLbSTGG7hUseGAGTkfsVFaRYZJIXOByM+RqqssZwnZfytOpdMQW5U2QVmUT/RI0JT3f61xx5YEZfkORc1UmVrKnET2VkkklRLgvc873OLRhUnILgECLCcccfVpSotulYJ8FHcYQM/5fRlCrROyTQ+lf4qAoWdRpII1W248OGK6zjxDEyFWO+4pcBWGpGBHpTp03Q0ys45cYVfTJT1SrGx0l1IP0ODufIrxpcKmUyMAwhxKEpQQlI/KhCR/uwTiB0xUaqVuRlt+jw5Mh5LTqithO6Ddop73AG9yL+BxKSc1opjcvNgy/TI0cJUH5iC4sLGwUEhWkK35G9+WELqGVzG6EYXO1FidFBDVqtp+h01nKtIkqkV2qalJ0juxUEALcPgkWNr8ScWHTYMOh0SNCSpCIkNlKAp0gCyRxN/S+K8gTJtKRKnU2HoEnvya/XFaCv90IZHe0i+yTp+e+AVTrFPmr66sOVGvb7CQ72eIk+AaSN+P5rnhjMKpGMA5J5x5119TnPapGbKzlKqVJXUM1DM1RTdKCmSptpCb8E6Rw/spN7bnnjhlHKdQYzKzWpsdVIgRzqaY6wqcdURbSAe8U8b33++GLKVXalwJbMCHChPoADcWGgJVo21Kv8Am4/T0wXlS1RKE5UaJFEuULAl65WN9/MkXvYccK3fVHBNsq4ztuf6KyqDXgc1MjQmqjAVHqMJIYS4eqS4L2TxHpbGtLplJajOGjqZtqKStsg94bWJ48cKkei5lrmqVXam9AiWJUkuadv7IIAFvHfHak0aiLqhj5ZzDNZlMtanOqGptY4XNwEq9Bt6YDbrPChEb8eQyB8aM8UWNLnJqDXMpVmfmJTiUt9Q8sAOBWzaQANxxP8A7xtndaqEzSqQy2TTkIKz3rF9abbK9Njzvfyw3IqEelD/AIvX2X1DghDSQo+ybk4VM51VnMEJEWDCeJQ4FpkPWRo5Gw47jFG0nd7lWnXEe+Tx8d6FIHKYi3Ycd6GwZiZrBeQgpGogg7/I88AMxxlQ5SZ0dxTWs3Km1FKkLtxBG++D8dLcKIy0taE6UgEk2BPPERfU1etU6lp/EQ5ICnT+XSBcj5A/PC/SHaLqDyW6nwd8+WPfVvq2hrFUnYeJtjzzT7Rm5SqDT263aVKeRrUuQhJ0KO6QRzIBAvxNjhZiSJGXYr0Gt0twMSXTqkNKCdRta23LnxHHEGu5gzFBdmyEFxmHLeU3GdIFglJIBRv3bjywWpsWoVbIzMITWZMta9f4z2tXVg3SnVx1cNzw3GCwyiNvbxoc74OMd8jyxXn5oGdSy8qNvWo9My1l6th5+JGmsx2tlLKtr+AAJN/bEKRU8h5Zl9U+1JdmNb6XozlwfEawPngtRoDeUUrqVfmoZDiS0hholWpXHgBubDhy33xtTa1Sc5pkxajSgpDSS4A8gLGm9r3t3Vf73wK7mKzEREtHtuP7vRrZGaIeIMN60sVjpcaHWKoVJCHVJ0mRKIHpZKeI57kemAFOoqqmTWK84uTIk/ihKjtZW4v/AA5Yn5x6NVR4rlSy51rjCQVuRHfiQOZSo8R5cfM4iZMqnbKb2Vf9LGASPNHL+Hth2yEJ3jG/rzTMQGvD/Dyo3bQAAAANrDljMYTvvjMOkb1XVgBjNGobSUwmkjeyQOHxeeIlVfgNJIUyFPq3sju28ycTYy0uR0aAoKcGo78cDYjbVMrLcqtNl5nUSOrsoFfK/jbfbEvoaK0zMWOQMhQd2PlUrq7lYQAoOeSRxTTk6hKhNmoS06ZT6bIQd+qR/E7Yp7pFkOyc41ovKJKHerSP3UpSAAPqffH0FFlMy2ESI7gcacF0qHPFI58pYc6TjDB1JqD8fup4jXpSR9PrgVley3XUJJJ/5Y48vSlzAkNuqpxVx5wzOrKmSGp7aUKlraaaYS58JWQNz42FzbywpZUjz5kFGZ8xTGXahNXriKmLs3FbI2LaeAJG+3L3v36Z466lIyrQmgdEyWsqIPAIShJt/dWT7YhZhpc7MGZF0qK6y3HhNJCQTZLSSByHE/oBwxu/f2BEDjOST6V9awiTJNOEliI6rXUWWHZDCEhsSnboP9cC1hvflfbA2ZVlNoLMuuUSPGsQEx4yluJHDu3VYH2wt9JMNbU2iOvrQ4rsy2XXALFZTY3+p+eE1x1QWVNpPUNkFZbTawJ4X8cb6b0dZ4Fl8TY/SuSsUJBp2pVZo1KqEanUtt51uS8lD8qTYKUgm1hYCyb22+pxYLS40KoiG0wGlrZLw0mwslQB2/vDFJVSFGTDVKi1BDybizZJDgH8Rh1y7VBWJUWsIevPiN9XUIy1fE1wLqL+gJHl48c9X6QkWJl38yfPtWbZlffFeTJNRmVGa1WJAdVGeLSGUizaRa4Vp8SCON8Q5FPYdfDyFKZNiFls6NYPI4aq7QIs+cJz9QchKaQG31NgHrE3ugnwsDa+IJg5aTWU0V01CXMX3SpTndQSm+9iBe1jwPEYW8TEglSUrtwBwO/pT0c8Qh8JotXqTz+aXw7T4ikoQEKdUQkBPeJJxOVbxwEp0FtmtzkNul5mI4Wm3SmxUb2v67YLPOoYZW64bJQLnC3WYEFysETFiQOfM/aq/SZWNsZpFCjfAHkK5VGGidFUyrZXFKuaTjTozQ2zXZqZCT29pn8FCue/fI8907+BwLgV978RyUwvsoUAXkp2budgTwxJnvmBMhV6GQ52ZYKwnfW3z+hI9/LFO1ju7NHsJ/4uNj2z5fHipd8be+UXUJ9peR6efw5qwa5T4mYaeqmrCmXBZbZCbFtQ4e3K3hfFJalIVdJKFjbUgkH54vXtLJnMOoUClaAoKtsQdxipMy5dm0R9S32tcZarNvo3Qq/AeR9frha3AjGnGxGcH60vbyK0mmQ98ZqLKqNQr0mDGmyFOqCksNX8VKAufE7jfFozn6HlShvzuqQlplCWl9Uga3inZKT4m55+d8VHTHepqsF0f8uU0v5LBwc6U2nUw48Jr4n6u8SPE6UhP/kfngktuJHAzgDtWppNOAN65yVVjOzbcypVFyLEXdTUOPcJSm+1z+Y7cT7WxtTqBDo5Jj9YpwjSpS1XNvtgxAjoiQmWEDuIQlKb+AGNZSTq1DnxxUh0IwQVV/wFS3EmPaqGo++Mx4Tvx+eMwwQAaXyTvTEwAWU2JvbY+WIVV0dgfQ7a4SdI8+VsccsQ6nOjvqhSGk9Q5oLT3D58sTZtEdbQqZmioRYsBncpaVxPhc88SF6fHZXg8SYeyc4GdXyqe/UTcWxCxnLDHp8TUnKExqkZVm1Ge6UxUOKXfyAsQB5kW9cLPRo0/m7pEk5gmCyYl39HEIURpbT7AE+ovhfzVmORmiZGpVGjOIpzaw3DiJHedVwCj8zYcvtdmR8uNZWoDMEEKkq/EkuD8zh4+w4DyGHFj1TyXLDBc5x5Ckc6IliB4oXmBKJvSTSQsLKaXTnpO3AKcISPmAfljjGo1LqFaRXI0lxuRrCwyojZdjqPoU3G22OTk1mPmrNtTlBaWIrMWNdAur4So2H99OI1CzMxKjVcsQkRm4kUutJvqWoWNyVePDEDqAma4YpwMA09bK4UY471A6Uw+IMJx5dwma51Sh/0y2CP1x1y5Cai0dhrQg9ajrHOeoqHP7YD5ilKqHR/RnCbrjSeocub8EkD7pxJyTLW5T3YjyrmM5ZN/wB08PrfHq+groswh7Ej61G64jeGCp2FC8xKp1K6yNEjBchYKlKPe6tJ5AHn9sPFDy7+zcus09YtJmAOz3BybFiUA+hCfcnCFTYYlZ+YiyNRSuZrUVHcgArA+gGLYMvUidJUApCFqQlIPFLaST/muMIdfuG1pCOOT+PzT9jFohBzkmheaMxQoUKdFbW07NcQGVRyLpQCnn42B+eFPJk9tisyZk0rcUiI64XV3UUhKbkk+SRbA9il1fMHaKlFhuSOsdKlFJAuo3O1yOGCFFpj0Krv0mptKZcqMBxkWIJGtB+uxGJ0SooKsdziqUkSBMpXGlyWokKIJbgRIlJLqlEbEniCffG1RafqlRh0aHpDkk6ipR7tgCbnyABOF6e+tcSCwviy0UkedyD9hg3k15L2a6M4kaE6HG7cgUtK+9x88WP+LFu3+exy2GPpkcH5UrJ1IyQm0UYHsj4HGacZUulZNocSCYq5MeQ4pDuwJc/eWQdjy29MKNdpPYGDVMtLEqiyAetZAKupJ2IIO9vqOeJ/SezIbkU9RA7KhstoOq5UviTb0t9cLdArk2hyS7DWC0s/isq+FwfofMYlWc0oYzKdWrcg8H9GmJbeJbdSDpPFPuUo805WYFTZXHcjqKGi8LFbRsU7cfEb+GDKXY7dGlrmoSphtKlOhYuCm3D6YRH+kequPEpiQuqv3ULClED1vx9scq9nhVToy6e1BEVbpHWqSu4KfADjvYY5OZp00umMtnY8UpHBol1A9vnSvTklyoREBISpb7aUi97EqFh8zhwzrqqr9YgRgO2RnkToY3upaB3gAOJKTsOeExpbjL7b7CtLjS0rQq19Kgbg/MDDbQMyP1Wpoh1UR+scv1EpLQQtt3incbcRb5eOGPEXUSN8D5b0a6tJ4wrsMfnauFCrbNUih1tX4iQOsaPxIP8ADzxIly0ISVPOIbbv8S1ADCzm+nLacXmGi6mHEuFNQaRt1Tl/iA/dUb++FKpVWZU1IXMc1aBYACw9beOHlcckb0X/AJJzEEztVmpUlfw95JFwRvfGYRqVmeTDhtxxGDwbGkK1EbeHDGY6XU75oqXkQUAj6VbOQXEtQalKcWlDIeJKlGwAAuT9RhArlVqnSDmREKmIUuOFHszHBKE83Fnlz35DYbnBaqVFMPo1mpQSlcub1CbeBAUR/hSR74OdBtMbapM6qlN3n3upSu/BCRw9yd/QYG8KtfzTsN84HuFR4302yIPKmXI2RYGVkdocUmXU1JsqSpNgkfuoHIW58T9MN2rGgUMem3j9MG5oVVhLkF6s9IUA8A0y+nbmloX+ycDMvoQ3kzMUpBT15CWuG6UG33JO/ljtGkpZ6aKvDdP4U5rqyORPVIUPoCPfCzLEqmyp9PS44hAcLTqOSwlW1/oR64jzpqmdOM4NV7YaoxRVtQX0ezBbdmqNKJ8lBAxvkzV22eu1kHSm/njegx/2jlDMMBvvPWRIbSDuSncD5pwPy1WIsWMxF0uKefcJW4LWSSQBfnwxc6PINLr65+eKmdWRzFpAzmij6m6dnmjz1/0K3A2o8grdF/8AMPliwKOtSGnmCgOLRNebWAOGtRWL+xGK/wA3Rw5Rw6XOrcYWFIPAm+1h58/bDTQKgKj2eoN/hmqRtLgSbBMho2t7i/skYQ69CPEWUjbj+/WudLlMlsAORXtezJRIb4psmfMS8blMeBHUi/juOO/gceUWTRq9LjdVVlvT4DgcYS+ktyEJ/MhQV8ad+PK+JOZpFDcaag5hhrdZWm7TxRqI8SFDdJGEKuUpyAuI/HmqWypQVS6xwUhYOzbht47XPHfzGJSqzQBSCueDtv8AT50/GqGQ6T7Q7URl5QqVSzPPYjoLMNt9ShKeB02WNdk/vHcjbhY4F5eSafmCKl3ZUKqBtd9uIU39Tb6Ye6FmB2t07Us9VOiEImxv3F8lD+qq1/8A5gDXsv1Gbm9wU1n8GV1EpbyxZDakm/8Ap4eeLcPUJJITDOwA0/bnPvBpIwrHLkA5z/frW3Ss+VVCnMhR7jK3FDlckAH6HCHfxw4dJ7YTXWFA2KoqdQvzClDCiiPIdTqaYdWnmUoJGJNkFWFQDtVxnAQZHHnWljxxorwxse5cKBSrmFbY0UMUSAR7NTYZWD/9ldtVkjHEuKQ6lxs6VJNwociNwceFRtjaN1C5TQlrW2wVjrFIF1BPOwwjHE6MSRtXor6+guLfQjb09MMmdVGDIY/m1YhIEpIO2paTv8xe/InA3JPR03qVUK+A60hR6iOeDgB2WvyPED54Ns5wy0yWihmSA0lKW/w9kAcLYJfy4y+W9RmkbbpLSwflbALu6uGULGhGwBNQLa2VCSx75FS1So7kVLtLXGLCV9XdDdxccuGMwByW2JeX3Orc0p7Y6R3T43/UYzCokiiyjncedbeKRzqWh1LoiMy5MmU/WEvNSuuYWTwXo2v5EXGFKLmHM+U2l0Vl0wFIWXFNqaSpQJ5gm4I88NLzkiiFiRS3nG1uK0rSDdK/Uc8MchtitUJ17OFMZYaZQpfW3spItuQOKTt44vzzlGN2hBjc8f7A+7vSccWMW7DDKOe2Kg9FOaKrV11pVZnLkpjttOIKkpGgd/VYJA42HyxCpWVn8xwUV2fmaoNpmAvhtpZAZBJum5VwFiOA4YA5Fcaj0bO79PU8mOmDpZW4QF2KXLXtz2wcye+uqdGUqAwsqkRgttSBxIvqAt5jAeoTSxxhozjcZ+NFtIkkk0tRShZEpEeqx6nGrcubIZWFhRcQrUQLb7E2ttxxC6S6SWZbVUZRZD34b1uSxwPuNvYYVaUy+/U4keG4tmQ8sIDrStKkjnuN+AO2HmtZekvQXoVLrEuQ6lCS9EmPBfWC9woEjum44jba22JBdhMryPn3jtVeSAW7aVpRypV/2LWW33SnszoLb4Vw0nn7Hf0vjXPOX3KBPMmIn+YvHW0viG18dB/TyxGTRao5LEFNPkGQf+Xpt73O1vO9sO+dO1Q+jYR5iQJikssFOoKurULgH0BxRhuDDdxlDnUQD+6WuFV0JNKmdJBIhtJ1KS4C4E8bnYD7/XDBJlxcuLy5TS9d2nq6yZpuQlSx3r+J7yjbja2B0dlt7NKHpSdcOkxBIc22Kh8I9zb/AA4GUqFMzLWy2VfivKLr7nEITfc/UW9sP9WdZH0MfZUb+81M6cmiFfWrXn0+n1xqOp9BfZtqacacI4jxGF2FMbbjDLVbpD7cZ9SmmioatSVKJHDmL8U8NjhhYWiFBU1EUyzFjNdW0t47FQGxJvwBG/vhep9VlyZX7crrKYsGDFWoO2Okk2uU33JNuXHbjiFZ62t2V90HG+4PbFGmKiZWj2Y+nI9aWmWqlRq07DCwKlBA6lx1XcnRidgvxttvyP1sDLGYYdXZUy2VsTGTZ+I8fxGz5fvJ8CMVfPn1rNeYo9XZY7NCjKtGDqrfh33v4k8+X3wXqVKjTyhxzW0+3/RvtK0uI9D4YDdFSBHKed9uxqxBZvOniKMEbb9xTjmLMSaU9tRXHXgLB9xACQP7QB+W2IETNVVmKv8AsOQpo/miqVcfMWPzwAhyMy05CUMV5T7QHdTMZ6y3ve5+eJD1SzQ9b/jaGEjk1DT/AKr4PHLaxx40gnzyftSbdMvXk5IHltTU7MZcYCJ8GckEXKX4YeA/wg4AT6LlScnU2iVBV4tRnUD/AAlNvlgU5JzRa38p3R//ACtj/TjmuRm0D8PM67+CorZ/TGBLFnIfHuJ/VFPTrsDGnPy/dayMu5fb2TmQoPg9GP6Wxx/YeWEo1P5mUog3KWGN/qDiU3VM3sI2qkGUvxejWP8Alx0azfmxjUJdGgyxyUw6UX9iT9sMC4zw+fiB9xSzdPuF30Y+BP2NaN0vI8pkMtVGS25/1nFFJPzTp+mOaMhRpTw7HXWHGPJAUr6Ktjsc8UR5wR8xUJcNw/mW0l0X9QATgicv5eqsRM2kPLCDuHIqr28ik8PTY474gB9pmXPc4YfMUL/tQbAH5g/WieWaF/J+G9H7UX+td60nTp0mwH6DGYW107MkA/8AC6g7KZNx3XbFPqlfD2xmASdKMjF/GU5+FdXqGkY8I1vJgVef2cxqc8gMrDgU8QgG3DicRel6uER41HbVpW6A/JSD+X8qT7i/sMRB0rzhHCf2XG60JsF9crTfx02v9cINVnSapPemzF9Y+8rUtQG3gLeAA29sUoYJZHTxECqmcY33PnQ3kUaiGJLc0+5VaLXRTmN5WkB5S9J9AkffCXl+vVCgTO0014IUrZxChdLgvwUMPLSCx0HOuJ7pec1E+I68J/TCTlSiuV6sNQ0nSyPxJDl7aGwdz68h64dk0aGMnFLpnV7PNP0pxuOihZlixezTJrutURKtSFAixUkHcX1D/EMe53qDzOcm3Kc46mWxHSElvfckmxHMWI2PjglHeiOdfmaekCBAR1VPYHNKdr+ZUbAf7sv0h/TFm1yer8aS6txZ42F9kj7DythLpVuJpy5GwBHz7fAU1f3ZihHcmmem5769vstUU3TaikaS48g9Svzvfue9x64hZtLzrdBpkhwrcdfXKcUFarpT4Hw3wsy58KsRJGppbLsdGttxRHyPrwtjzLAKXnX3VLLMRrQ2gqNkau8oAcsPR9FhiuhNGdh2pB7x3hZnGGxj50XmyAxlmqv3I7fUQyFcO42kX38Lg/XDTlql/sumtRUi06WAuQsbdWniE39P1wt0qH2w5dhSANKYjlSdbJ/pFKXqCf4+QOGmbHqs6juIpktcCUvvdq6sKDh8DzT6jEe7PjMxzsST+BTqDSqx+n9+dQs0ml0ypMTK5UNcdu3ZaahvUpSgOFudzvc242v4hpcyoZolJfqrJjU5pWqPBvurwU54nwHLEeBl3MkN1bqqdTJDx2XJ7WdavNSlXOOsmBU0qtXKnT6bEtdSIay6+ryG1h64EVlkwiHJG2f0BT8Bs4MySfL9k1sua45MMGlw3Z0xIGppkWS2OWtXAY6Ky/U312r1bZp+od2HTUlx4jzPG/pgvRo7jlI00iI9ApIudLJBlS1cCdRNh63vgBUMz1KjqMSn0wUlq53cb1OOHxKzxPz9cZjgWNtA/l64z/fhXZr+e4GRsvpRKLk2mIAWKHVZ6gf6SdMCC556QR9sSF5WYVsMsPND/s1Mo/1YRpNdq8pRL1SlHyS8pI/y2xG/aM0EFMySD5PK/jh0QSkb4+v7qf4uDjJpum0NqEVKTJrtJv8ACqRaSwD5kXNvfA+c5WqG12mdHZqNNJ2mwdwB4qHL7eeOOXK3W3KpEiRpsh3rXQlTbqi4kpv3ib3NrXwxux6jQ59SqNJbQaY26A5HVwWmwKykeR2/+YE8KMSj4z9/jyDRY724h9pScf3t5UKgVSHUGtcR1K9txeygfMYkmx/NiFXMpxqpFTXsnqLElZJcjatIJHEJ8FeXA4XqLmdxbyIlSQSsqCEuJTvfwUMISWOQWi7cg8ir9t1dXIWYc8EcGmWXEZltFqQ2lxs8lC/ywpS4tQyrNTUKPIcQyVDe/D+qocxhxueBxxqDrDMN5yUAWgg6wfzDwwO1uHjYLyD2p2+sIp4yx9kjvR3LNZZzPS0SwCxLQdEkNbd632PEfLGYVeiZt9UqpyWx1cRVkgE7ark29gfrjMausxSlVfA8q8zEAyAlc0nUiiVOtPJbpsN14Hi5pshPqrhiwqD0VIQpLtemdYRxjxrge6+J9gMWDHShpGhtIQhPBKRYDHlQns06nvzZRIZYQVr0i5IGPVFs1JpN6UH6dSMmN0WG2hrr1pDLDf5EpUFKJ8r8/FWEjJb6odIzFLbNl9nbZSRxBWpQv8gcA8w1iRXau9UJVwXDZCL3DaRwSP8AfG5w8dEbUWXBrUSQwFh0thwncKQQoAW8jf54UvnCQFj6femLYZkAojnKOj+RkNmEtQbgdUXEAXCkqTYKvz3PH1wJhxhUMqNRkLAUUWBP7yVc/cYYYcdL0WbQnVE9nKoWu3FpadTR9U2GFHKMxTTrtPdPe1KWm3AEbK/Q4L0KT2WjPY/eluqBygccr+KiNUqpalM9nWkXFyrZFxwN+BtgrU0IpGWXWUG7joKSealHiflg6SeAO54YTs3zC9IMYE6WEfNR/wDWLrgIhqZDO91IFPA3pwrE00rNFEkqADLcJpKj4pJUD98MOZaa/Jn092HLejuKKmCW1EAd0qSbDa1wR745ZhpTdXyy2dID7LKXWlf3dx7jEnKVUFToUF9Ru6pBSokcSjYn6j54/PmuSmmZBuuQfrXqTbq+qNjzuKF1IVZ+IhrMMmNAgN265aVgrkkeAHG/h9OWBLMTLE9Y7BV1QTexRKR9tx4eJwSl5F7dOkS51VWUuLUtKW2baATwuSb7eQxxOUsvoGjr5zqxtcKA/TFKC8J/8LEH/wBRtSctqg3lGfUmp0apUTKcV5SaquoOOAaGG3QqxF+AGw48ThYrueajVWXI6WmI8dYsRp6xRHqdh7DE5WTqQpaiifObSfylCDbEqFlTLsdQXIcmTLbhCzoB9dNsc8BfEMrqWY+lESZFXSpAUetIsGFLnviPAjOvuE8G0k29TwHvjk40tuQuO5ZLiHC2rUdgoGxv74uOkvssLTGjxm48f8jbaQAD5244DryBTHXX5EiVKWt11Th0kJAuSbcPPHJb4wyFJhp2270SKNJl1x71tlxrLuWYK5C6rDflqSOtdQ6FKPPShI3t98dMvZuYzDUJEAQ1stdUXEFRBJTcAhQ4A7+eF+d0cz0yQmBLZXGO+t26VI9gN/phhZpMPJ9ClSWAXZRbKVPqHeUTsB5C/LCDiB2yG1O2MelMnUq7jAHNRcjx1JYqDIWOpYlANqIvuniflbCClyPVM/TJUIJ7P1q3EEDY2Fr+53w0vyXKF0aPPt6g/MJQFBW41Epvf+yMK2R41o8qVtcqDY9ALn7jFGdiDPL8B+TQemxBpIU+J+9NOsg7ke+FvMPaKxU4lEp41OrIKxyvxufIDc4OTXURY7j7gUUoQVm3liRkqEmn0mTmGYQuVNGtG19COQ9/0GJ1ouk+JjJ4HvNXus3BCeCDsdz7hRqnQ/2PAYpNKOpTCbuuEcVHiefE/YYzHGnTwha9VyFjVfmcZhuaN4nK6A3rXmIpFlXVrK+lf//Z"/>
          <p:cNvSpPr>
            <a:spLocks noChangeAspect="1" noChangeArrowheads="1"/>
          </p:cNvSpPr>
          <p:nvPr/>
        </p:nvSpPr>
        <p:spPr bwMode="auto">
          <a:xfrm>
            <a:off x="63500" y="-503238"/>
            <a:ext cx="1343025" cy="1057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CPALYDASIAAhEBAxEB/8QAHAAAAgIDAQEAAAAAAAAAAAAABQYEBwACAwEI/8QARBAAAQMCBAIIBAMDCgcBAQAAAQIDBAURAAYSITFBBxMUIlFhcYEykaGxI0LBFVLRFiQzYnKCkqLC8CVDU2Oy4fEIhP/EABsBAAMBAQEBAQAAAAAAAAAAAAMEBQIBBgAH/8QAMhEAAgEDAwIDCAICAgMAAAAAAQIDAAQREiExBUETUWEicYGRobHB0TLwFEIVIzNi4f/aAAwDAQACEQMRAD8AMv5RpOY4/wC0aFMdhPODcBRUkK53F7g+hGFGvZQzTTWlKdU9Nj33UxIW4CPNJ3H1wcjVZukz+101wrQs2djkEBY/TFjQ5bUyO1JjrBbcTqSR/v2xi8luunlWAzGeAeR6GsQmOclSRqHlwfWqNybRo1dqpjTawzTQLDQu+t7ySTZIPqb+XPDB0o5VpWUcuRzATKenynerEl1wkICU6jsLJubW3F+PhhLluHNOdHEN2LdSqCWkBsbdWVBFx/dF8fRGbsts5gyu9SNWhQQDHcVvoWn4SfLx9Tig8xBVj37VwKBSzLLaKTQ2GzsIqSEjcnuott88c24kpXww1KSf+2d/piHkiaahDhxHkFFWoSkxJbKviUkd0LF+PDj64IZtzLJiQzHiOpYmmQWlBBClBAFwoAjmNPpfHi3t5P8AIZD51wWH+VMSTimOI0YNLPWFptSUlalObISfPC2rpDYC0BFMcUL2V3x3v7O2/le2FSqSqzU4cRU1t4xgQ0xsfxFW42O6ifHhhgpWUYsBpuo12emGpK06BqSkNqJASCVbE35ffDKQpHs++auLawQRZkIPYAGmZ+c661BmORHoalOltTb1tQvwJt42GAWe31yZNOhIHxjXptzJ0gYapUeNUofVh1LqDwcbWDZQ57bYEy46h2Cpymj/ADAOqduLXCUk3HuMMdLukhnLMNxnHxFQbqF3yo4OP/tI/SC85mHMUXKlOKUxqalLktzklZSAPUhJPurywVpdJhUmOGILQQPzKPxLPiTzwEyDrepL9YlECVUX3H3lk8gogD0G+C1NZlZoUuQ3JcgUJlRBlJtrlkcdF+CRuNXE8sX49FtCNX9NVotESam5NTXHkN7urQi/DUQL49sonUPit9MLWd6Nl5GWXatQRIcfhy2dT7rzi794X+I25j6YYgSRe253354LFMsucD50eFzLkiqeqshypVmbJOwU8oW8ADpH0AwSoNBk1V5KlDTGRsp1Q+iRzOHFjKdKYfU71brhJKiFuHTufAYkSqi1GPY6bHVLlgWRGjJuR624DBtgMmkmtyGzIa0j0Clw0HRDbUR8S3BqUfUnAmpQMqSrtyOxMr4amnAhQPqD974NuZRDzQlZzrKY7Z37IwoADwFzz9N788cEx+jqKnq26Wl8g26x8urv7k4We6U7IpNZaZRtjalvKCjk7O8brHQ9Tqins6JCTcbkab25hQA98P8ALimq53cjzkAxY0e6UE7LSRx+Z+mFmpZOoNYiLTlWcIEsK6xEYulTSljgbKuUnzGHlhtaqlTJ76VMPuxlMOtrtqC7BQHn8K+GJc9wElaVRhipHuPmKE8fiqo7Ag0DzK/QKEpsVmrSXGWiXG6bq6xSyBt5/wCI288JeYOlGoPkuUiCY0W5Dbj4udvTa/vhaeVTWcz1KPWWHSO2uDrA4RbvndQ4n18MO7bbKIyGmEoDGkaUAApt5Yct7UMis7aj60VIgxIXakyPmnOFQWtcSa8ocSEISEj5jGYb9ASLJACfACwxmDm2j7j6UdbU45o7LcYpVNSUNI6xadI7ovfx+WDTCHMv5EmvvKIdTFdf0nYIJSbAfT3wKpFPNZrqVSBeLCSFKFtlLO4H6+2CHSq6trIlRUhRSVdUhRHMFxAI+WJFzKFSK1JyzEM2d/cKXC6pXkAwqjAx9arzoVpxmZ6huAnRCZW8o2493QP/ACPyx9IHhil//wA+QFB2s1JQ7lm46D5i6lfdHzxYMzO1Lj5tg5bQVPzJClJcU2RpYISVAK8zbhirNu+B2pWlLpMgycs16LnakNlSbhqosp2C0mwCj6gWv4hOJiqX+2qvTczUiSlcZ0trUm1lJSBY/wACDwxH6W83y6FPiU1uPGlwZkVztMd9PxgkC1xuNicC+jdDtNyTOmVU6aat0vQ2luKBCTtxG9lG1h6nnid1CMiISr/LgeoNM28jAkCnGfV6eX0rcS6p6EtRaGnulekj9ThUzZFqGa8y0jKzbq0x0s9vnOp4ISokAD0FwL/vA8sGaMsVujmSaWxFLroaZLaipQHBSlE8OY38MS8qSWWIVfzVIRdl55SIxtdSo7ICEAWG+pWsgb/EMTemROtyS3+v3NCJl31mk3IVfj0jO1YoCdEeluSXExUFQAbdQdOm/wDWAPuPPFqS2USYz0d7dDzakH0ItikTlNym0p7MGd19nXKUtSKem3XyXV3Njx0i5JO17eGC3RPmqpGY9Rak4ZDSY632VOLJWgptdAJuSDfa/Cx9A91Tp+c3MR3HNbik/wBTQrL8ObMMfIw1pVHkOipvadNo4XewPioKtfzw0ZuzGy2l+g0+KER2EhkKCtIAHEAeHLBXNKY9Aj1CtU4BufVlNNuOjewSnYi+3C2K5Wt+ZKWshx55xRUdKblR9BgkU7TqJvTA/NOQxLI48Q+yKdMs0+PXcpVSlPPBtL4UgrVvpUQClXsR9MRouTs4w9Ii5gp8xsD4HkGw97X+uF+m1abRJDoYshS0hKkOpP2233+uLDyhVXX6K7Uqm8AlOoqXYAJSDt9saZpI4y0Z9rbbFfXQaKcuh9hjtUWNlKdICjXasnqxsqNT29N/IrPe+VscZGYqLlRxdOplOW0UgE6UAqWDzKibk4BPVCuGvP1uCvq+uWP5u4vZTY4BQ8be4OGCEvL2cVLU6y23UwLOsr+MEbbHYkXwbcDVIwcd8f6n1H5pGYysQXBHv7j0/VI+ZqrFq81EuOy606U2c1kHV4HY8cBb254b6lkWoiYkU9u8dY2W6dOjyJPH1xKg5HgqYdL1UQ+83YLEdQsgnlzwUsGI32rsckUScZNIYWUELQohSd0kGxHpg7Ss2zIuhmoEy4qVaglR77Z8UqG4OBtZZiRp7rEJ5TzTZ061W3PO1sD1cCRwHHA2hAyDvTRnE6DIxVlVODRc305sSkpcCzoYnIADrCzsErt4+ex5i9rotDMuk1KXl2pbPRlHqVEbKR5eRFiPW2GTJtPlsQ5TslDiWpTRRHjjZTyv3kjkBt3uGBnS1JYp+aaK+m3ammiZFvi0FVhf/PgED+BcaF3U/Shxuf5HsakLvf8AhjMblYUAeN98ZiqZKriDIzqply3M7HmJyIojqZibpJP/ADE7fUDHvS8FKyRJKSbJfZKwPDWP1IwDqOrskaXHUevYIUCOW/H52w2P5gy/UqR1VTeSpuS0A6xoUo78thiJLbSTGG7hUseGAGTkfsVFaRYZJIXOByM+RqqssZwnZfytOpdMQW5U2QVmUT/RI0JT3f61xx5YEZfkORc1UmVrKnET2VkkklRLgvc873OLRhUnILgECLCcccfVpSotulYJ8FHcYQM/5fRlCrROyTQ+lf4qAoWdRpII1W248OGK6zjxDEyFWO+4pcBWGpGBHpTp03Q0ys45cYVfTJT1SrGx0l1IP0ODufIrxpcKmUyMAwhxKEpQQlI/KhCR/uwTiB0xUaqVuRlt+jw5Mh5LTqithO6Ddop73AG9yL+BxKSc1opjcvNgy/TI0cJUH5iC4sLGwUEhWkK35G9+WELqGVzG6EYXO1FidFBDVqtp+h01nKtIkqkV2qalJ0juxUEALcPgkWNr8ScWHTYMOh0SNCSpCIkNlKAp0gCyRxN/S+K8gTJtKRKnU2HoEnvya/XFaCv90IZHe0i+yTp+e+AVTrFPmr66sOVGvb7CQ72eIk+AaSN+P5rnhjMKpGMA5J5x5119TnPapGbKzlKqVJXUM1DM1RTdKCmSptpCb8E6Rw/spN7bnnjhlHKdQYzKzWpsdVIgRzqaY6wqcdURbSAe8U8b33++GLKVXalwJbMCHChPoADcWGgJVo21Kv8Am4/T0wXlS1RKE5UaJFEuULAl65WN9/MkXvYccK3fVHBNsq4ztuf6KyqDXgc1MjQmqjAVHqMJIYS4eqS4L2TxHpbGtLplJajOGjqZtqKStsg94bWJ48cKkei5lrmqVXam9AiWJUkuadv7IIAFvHfHak0aiLqhj5ZzDNZlMtanOqGptY4XNwEq9Bt6YDbrPChEb8eQyB8aM8UWNLnJqDXMpVmfmJTiUt9Q8sAOBWzaQANxxP8A7xtndaqEzSqQy2TTkIKz3rF9abbK9Njzvfyw3IqEelD/AIvX2X1DghDSQo+ybk4VM51VnMEJEWDCeJQ4FpkPWRo5Gw47jFG0nd7lWnXEe+Tx8d6FIHKYi3Ycd6GwZiZrBeQgpGogg7/I88AMxxlQ5SZ0dxTWs3Km1FKkLtxBG++D8dLcKIy0taE6UgEk2BPPERfU1etU6lp/EQ5ICnT+XSBcj5A/PC/SHaLqDyW6nwd8+WPfVvq2hrFUnYeJtjzzT7Rm5SqDT263aVKeRrUuQhJ0KO6QRzIBAvxNjhZiSJGXYr0Gt0twMSXTqkNKCdRta23LnxHHEGu5gzFBdmyEFxmHLeU3GdIFglJIBRv3bjywWpsWoVbIzMITWZMta9f4z2tXVg3SnVx1cNzw3GCwyiNvbxoc74OMd8jyxXn5oGdSy8qNvWo9My1l6th5+JGmsx2tlLKtr+AAJN/bEKRU8h5Zl9U+1JdmNb6XozlwfEawPngtRoDeUUrqVfmoZDiS0hholWpXHgBubDhy33xtTa1Sc5pkxajSgpDSS4A8gLGm9r3t3Vf73wK7mKzEREtHtuP7vRrZGaIeIMN60sVjpcaHWKoVJCHVJ0mRKIHpZKeI57kemAFOoqqmTWK84uTIk/ihKjtZW4v/AA5Yn5x6NVR4rlSy51rjCQVuRHfiQOZSo8R5cfM4iZMqnbKb2Vf9LGASPNHL+Hth2yEJ3jG/rzTMQGvD/Dyo3bQAAAANrDljMYTvvjMOkb1XVgBjNGobSUwmkjeyQOHxeeIlVfgNJIUyFPq3sju28ycTYy0uR0aAoKcGo78cDYjbVMrLcqtNl5nUSOrsoFfK/jbfbEvoaK0zMWOQMhQd2PlUrq7lYQAoOeSRxTTk6hKhNmoS06ZT6bIQd+qR/E7Yp7pFkOyc41ovKJKHerSP3UpSAAPqffH0FFlMy2ESI7gcacF0qHPFI58pYc6TjDB1JqD8fup4jXpSR9PrgVley3XUJJJ/5Y48vSlzAkNuqpxVx5wzOrKmSGp7aUKlraaaYS58JWQNz42FzbywpZUjz5kFGZ8xTGXahNXriKmLs3FbI2LaeAJG+3L3v36Z466lIyrQmgdEyWsqIPAIShJt/dWT7YhZhpc7MGZF0qK6y3HhNJCQTZLSSByHE/oBwxu/f2BEDjOST6V9awiTJNOEliI6rXUWWHZDCEhsSnboP9cC1hvflfbA2ZVlNoLMuuUSPGsQEx4yluJHDu3VYH2wt9JMNbU2iOvrQ4rsy2XXALFZTY3+p+eE1x1QWVNpPUNkFZbTawJ4X8cb6b0dZ4Fl8TY/SuSsUJBp2pVZo1KqEanUtt51uS8lD8qTYKUgm1hYCyb22+pxYLS40KoiG0wGlrZLw0mwslQB2/vDFJVSFGTDVKi1BDybizZJDgH8Rh1y7VBWJUWsIevPiN9XUIy1fE1wLqL+gJHl48c9X6QkWJl38yfPtWbZlffFeTJNRmVGa1WJAdVGeLSGUizaRa4Vp8SCON8Q5FPYdfDyFKZNiFls6NYPI4aq7QIs+cJz9QchKaQG31NgHrE3ugnwsDa+IJg5aTWU0V01CXMX3SpTndQSm+9iBe1jwPEYW8TEglSUrtwBwO/pT0c8Qh8JotXqTz+aXw7T4ikoQEKdUQkBPeJJxOVbxwEp0FtmtzkNul5mI4Wm3SmxUb2v67YLPOoYZW64bJQLnC3WYEFysETFiQOfM/aq/SZWNsZpFCjfAHkK5VGGidFUyrZXFKuaTjTozQ2zXZqZCT29pn8FCue/fI8907+BwLgV978RyUwvsoUAXkp2budgTwxJnvmBMhV6GQ52ZYKwnfW3z+hI9/LFO1ju7NHsJ/4uNj2z5fHipd8be+UXUJ9peR6efw5qwa5T4mYaeqmrCmXBZbZCbFtQ4e3K3hfFJalIVdJKFjbUgkH54vXtLJnMOoUClaAoKtsQdxipMy5dm0R9S32tcZarNvo3Qq/AeR9frha3AjGnGxGcH60vbyK0mmQ98ZqLKqNQr0mDGmyFOqCksNX8VKAufE7jfFozn6HlShvzuqQlplCWl9Uga3inZKT4m55+d8VHTHepqsF0f8uU0v5LBwc6U2nUw48Jr4n6u8SPE6UhP/kfngktuJHAzgDtWppNOAN65yVVjOzbcypVFyLEXdTUOPcJSm+1z+Y7cT7WxtTqBDo5Jj9YpwjSpS1XNvtgxAjoiQmWEDuIQlKb+AGNZSTq1DnxxUh0IwQVV/wFS3EmPaqGo++Mx4Tvx+eMwwQAaXyTvTEwAWU2JvbY+WIVV0dgfQ7a4SdI8+VsccsQ6nOjvqhSGk9Q5oLT3D58sTZtEdbQqZmioRYsBncpaVxPhc88SF6fHZXg8SYeyc4GdXyqe/UTcWxCxnLDHp8TUnKExqkZVm1Ge6UxUOKXfyAsQB5kW9cLPRo0/m7pEk5gmCyYl39HEIURpbT7AE+ovhfzVmORmiZGpVGjOIpzaw3DiJHedVwCj8zYcvtdmR8uNZWoDMEEKkq/EkuD8zh4+w4DyGHFj1TyXLDBc5x5Ckc6IliB4oXmBKJvSTSQsLKaXTnpO3AKcISPmAfljjGo1LqFaRXI0lxuRrCwyojZdjqPoU3G22OTk1mPmrNtTlBaWIrMWNdAur4So2H99OI1CzMxKjVcsQkRm4kUutJvqWoWNyVePDEDqAma4YpwMA09bK4UY471A6Uw+IMJx5dwma51Sh/0y2CP1x1y5Cai0dhrQg9ajrHOeoqHP7YD5ilKqHR/RnCbrjSeocub8EkD7pxJyTLW5T3YjyrmM5ZN/wB08PrfHq+groswh7Ej61G64jeGCp2FC8xKp1K6yNEjBchYKlKPe6tJ5AHn9sPFDy7+zcus09YtJmAOz3BybFiUA+hCfcnCFTYYlZ+YiyNRSuZrUVHcgArA+gGLYMvUidJUApCFqQlIPFLaST/muMIdfuG1pCOOT+PzT9jFohBzkmheaMxQoUKdFbW07NcQGVRyLpQCnn42B+eFPJk9tisyZk0rcUiI64XV3UUhKbkk+SRbA9il1fMHaKlFhuSOsdKlFJAuo3O1yOGCFFpj0Krv0mptKZcqMBxkWIJGtB+uxGJ0SooKsdziqUkSBMpXGlyWokKIJbgRIlJLqlEbEniCffG1RafqlRh0aHpDkk6ipR7tgCbnyABOF6e+tcSCwviy0UkedyD9hg3k15L2a6M4kaE6HG7cgUtK+9x88WP+LFu3+exy2GPpkcH5UrJ1IyQm0UYHsj4HGacZUulZNocSCYq5MeQ4pDuwJc/eWQdjy29MKNdpPYGDVMtLEqiyAetZAKupJ2IIO9vqOeJ/SezIbkU9RA7KhstoOq5UviTb0t9cLdArk2hyS7DWC0s/isq+FwfofMYlWc0oYzKdWrcg8H9GmJbeJbdSDpPFPuUo805WYFTZXHcjqKGi8LFbRsU7cfEb+GDKXY7dGlrmoSphtKlOhYuCm3D6YRH+kequPEpiQuqv3ULClED1vx9scq9nhVToy6e1BEVbpHWqSu4KfADjvYY5OZp00umMtnY8UpHBol1A9vnSvTklyoREBISpb7aUi97EqFh8zhwzrqqr9YgRgO2RnkToY3upaB3gAOJKTsOeExpbjL7b7CtLjS0rQq19Kgbg/MDDbQMyP1Wpoh1UR+scv1EpLQQtt3incbcRb5eOGPEXUSN8D5b0a6tJ4wrsMfnauFCrbNUih1tX4iQOsaPxIP8ADzxIly0ISVPOIbbv8S1ADCzm+nLacXmGi6mHEuFNQaRt1Tl/iA/dUb++FKpVWZU1IXMc1aBYACw9beOHlcckb0X/AJJzEEztVmpUlfw95JFwRvfGYRqVmeTDhtxxGDwbGkK1EbeHDGY6XU75oqXkQUAj6VbOQXEtQalKcWlDIeJKlGwAAuT9RhArlVqnSDmREKmIUuOFHszHBKE83Fnlz35DYbnBaqVFMPo1mpQSlcub1CbeBAUR/hSR74OdBtMbapM6qlN3n3upSu/BCRw9yd/QYG8KtfzTsN84HuFR4302yIPKmXI2RYGVkdocUmXU1JsqSpNgkfuoHIW58T9MN2rGgUMem3j9MG5oVVhLkF6s9IUA8A0y+nbmloX+ycDMvoQ3kzMUpBT15CWuG6UG33JO/ljtGkpZ6aKvDdP4U5rqyORPVIUPoCPfCzLEqmyp9PS44hAcLTqOSwlW1/oR64jzpqmdOM4NV7YaoxRVtQX0ezBbdmqNKJ8lBAxvkzV22eu1kHSm/njegx/2jlDMMBvvPWRIbSDuSncD5pwPy1WIsWMxF0uKefcJW4LWSSQBfnwxc6PINLr65+eKmdWRzFpAzmij6m6dnmjz1/0K3A2o8grdF/8AMPliwKOtSGnmCgOLRNebWAOGtRWL+xGK/wA3Rw5Rw6XOrcYWFIPAm+1h58/bDTQKgKj2eoN/hmqRtLgSbBMho2t7i/skYQ69CPEWUjbj+/WudLlMlsAORXtezJRIb4psmfMS8blMeBHUi/juOO/gceUWTRq9LjdVVlvT4DgcYS+ktyEJ/MhQV8ad+PK+JOZpFDcaag5hhrdZWm7TxRqI8SFDdJGEKuUpyAuI/HmqWypQVS6xwUhYOzbht47XPHfzGJSqzQBSCueDtv8AT50/GqGQ6T7Q7URl5QqVSzPPYjoLMNt9ShKeB02WNdk/vHcjbhY4F5eSafmCKl3ZUKqBtd9uIU39Tb6Ye6FmB2t07Us9VOiEImxv3F8lD+qq1/8A5gDXsv1Gbm9wU1n8GV1EpbyxZDakm/8Ap4eeLcPUJJITDOwA0/bnPvBpIwrHLkA5z/frW3Ss+VVCnMhR7jK3FDlckAH6HCHfxw4dJ7YTXWFA2KoqdQvzClDCiiPIdTqaYdWnmUoJGJNkFWFQDtVxnAQZHHnWljxxorwxse5cKBSrmFbY0UMUSAR7NTYZWD/9ldtVkjHEuKQ6lxs6VJNwociNwceFRtjaN1C5TQlrW2wVjrFIF1BPOwwjHE6MSRtXor6+guLfQjb09MMmdVGDIY/m1YhIEpIO2paTv8xe/InA3JPR03qVUK+A60hR6iOeDgB2WvyPED54Ns5wy0yWihmSA0lKW/w9kAcLYJfy4y+W9RmkbbpLSwflbALu6uGULGhGwBNQLa2VCSx75FS1So7kVLtLXGLCV9XdDdxccuGMwByW2JeX3Orc0p7Y6R3T43/UYzCokiiyjncedbeKRzqWh1LoiMy5MmU/WEvNSuuYWTwXo2v5EXGFKLmHM+U2l0Vl0wFIWXFNqaSpQJ5gm4I88NLzkiiFiRS3nG1uK0rSDdK/Uc8MchtitUJ17OFMZYaZQpfW3spItuQOKTt44vzzlGN2hBjc8f7A+7vSccWMW7DDKOe2Kg9FOaKrV11pVZnLkpjttOIKkpGgd/VYJA42HyxCpWVn8xwUV2fmaoNpmAvhtpZAZBJum5VwFiOA4YA5Fcaj0bO79PU8mOmDpZW4QF2KXLXtz2wcye+uqdGUqAwsqkRgttSBxIvqAt5jAeoTSxxhozjcZ+NFtIkkk0tRShZEpEeqx6nGrcubIZWFhRcQrUQLb7E2ttxxC6S6SWZbVUZRZD34b1uSxwPuNvYYVaUy+/U4keG4tmQ8sIDrStKkjnuN+AO2HmtZekvQXoVLrEuQ6lCS9EmPBfWC9woEjum44jba22JBdhMryPn3jtVeSAW7aVpRypV/2LWW33SnszoLb4Vw0nn7Hf0vjXPOX3KBPMmIn+YvHW0viG18dB/TyxGTRao5LEFNPkGQf+Xpt73O1vO9sO+dO1Q+jYR5iQJikssFOoKurULgH0BxRhuDDdxlDnUQD+6WuFV0JNKmdJBIhtJ1KS4C4E8bnYD7/XDBJlxcuLy5TS9d2nq6yZpuQlSx3r+J7yjbja2B0dlt7NKHpSdcOkxBIc22Kh8I9zb/AA4GUqFMzLWy2VfivKLr7nEITfc/UW9sP9WdZH0MfZUb+81M6cmiFfWrXn0+n1xqOp9BfZtqacacI4jxGF2FMbbjDLVbpD7cZ9SmmioatSVKJHDmL8U8NjhhYWiFBU1EUyzFjNdW0t47FQGxJvwBG/vhep9VlyZX7crrKYsGDFWoO2Okk2uU33JNuXHbjiFZ62t2V90HG+4PbFGmKiZWj2Y+nI9aWmWqlRq07DCwKlBA6lx1XcnRidgvxttvyP1sDLGYYdXZUy2VsTGTZ+I8fxGz5fvJ8CMVfPn1rNeYo9XZY7NCjKtGDqrfh33v4k8+X3wXqVKjTyhxzW0+3/RvtK0uI9D4YDdFSBHKed9uxqxBZvOniKMEbb9xTjmLMSaU9tRXHXgLB9xACQP7QB+W2IETNVVmKv8AsOQpo/miqVcfMWPzwAhyMy05CUMV5T7QHdTMZ6y3ve5+eJD1SzQ9b/jaGEjk1DT/AKr4PHLaxx40gnzyftSbdMvXk5IHltTU7MZcYCJ8GckEXKX4YeA/wg4AT6LlScnU2iVBV4tRnUD/AAlNvlgU5JzRa38p3R//ACtj/TjmuRm0D8PM67+CorZ/TGBLFnIfHuJ/VFPTrsDGnPy/dayMu5fb2TmQoPg9GP6Wxx/YeWEo1P5mUog3KWGN/qDiU3VM3sI2qkGUvxejWP8Alx0azfmxjUJdGgyxyUw6UX9iT9sMC4zw+fiB9xSzdPuF30Y+BP2NaN0vI8pkMtVGS25/1nFFJPzTp+mOaMhRpTw7HXWHGPJAUr6Ktjsc8UR5wR8xUJcNw/mW0l0X9QATgicv5eqsRM2kPLCDuHIqr28ik8PTY474gB9pmXPc4YfMUL/tQbAH5g/WieWaF/J+G9H7UX+td60nTp0mwH6DGYW107MkA/8AC6g7KZNx3XbFPqlfD2xmASdKMjF/GU5+FdXqGkY8I1vJgVef2cxqc8gMrDgU8QgG3DicRel6uER41HbVpW6A/JSD+X8qT7i/sMRB0rzhHCf2XG60JsF9crTfx02v9cINVnSapPemzF9Y+8rUtQG3gLeAA29sUoYJZHTxECqmcY33PnQ3kUaiGJLc0+5VaLXRTmN5WkB5S9J9AkffCXl+vVCgTO0014IUrZxChdLgvwUMPLSCx0HOuJ7pec1E+I68J/TCTlSiuV6sNQ0nSyPxJDl7aGwdz68h64dk0aGMnFLpnV7PNP0pxuOihZlixezTJrutURKtSFAixUkHcX1D/EMe53qDzOcm3Kc46mWxHSElvfckmxHMWI2PjglHeiOdfmaekCBAR1VPYHNKdr+ZUbAf7sv0h/TFm1yer8aS6txZ42F9kj7DythLpVuJpy5GwBHz7fAU1f3ZihHcmmem5769vstUU3TaikaS48g9Svzvfue9x64hZtLzrdBpkhwrcdfXKcUFarpT4Hw3wsy58KsRJGppbLsdGttxRHyPrwtjzLAKXnX3VLLMRrQ2gqNkau8oAcsPR9FhiuhNGdh2pB7x3hZnGGxj50XmyAxlmqv3I7fUQyFcO42kX38Lg/XDTlql/sumtRUi06WAuQsbdWniE39P1wt0qH2w5dhSANKYjlSdbJ/pFKXqCf4+QOGmbHqs6juIpktcCUvvdq6sKDh8DzT6jEe7PjMxzsST+BTqDSqx+n9+dQs0ml0ypMTK5UNcdu3ZaahvUpSgOFudzvc242v4hpcyoZolJfqrJjU5pWqPBvurwU54nwHLEeBl3MkN1bqqdTJDx2XJ7WdavNSlXOOsmBU0qtXKnT6bEtdSIay6+ryG1h64EVlkwiHJG2f0BT8Bs4MySfL9k1sua45MMGlw3Z0xIGppkWS2OWtXAY6Ky/U312r1bZp+od2HTUlx4jzPG/pgvRo7jlI00iI9ApIudLJBlS1cCdRNh63vgBUMz1KjqMSn0wUlq53cb1OOHxKzxPz9cZjgWNtA/l64z/fhXZr+e4GRsvpRKLk2mIAWKHVZ6gf6SdMCC556QR9sSF5WYVsMsPND/s1Mo/1YRpNdq8pRL1SlHyS8pI/y2xG/aM0EFMySD5PK/jh0QSkb4+v7qf4uDjJpum0NqEVKTJrtJv8ACqRaSwD5kXNvfA+c5WqG12mdHZqNNJ2mwdwB4qHL7eeOOXK3W3KpEiRpsh3rXQlTbqi4kpv3ib3NrXwxux6jQ59SqNJbQaY26A5HVwWmwKykeR2/+YE8KMSj4z9/jyDRY724h9pScf3t5UKgVSHUGtcR1K9txeygfMYkmx/NiFXMpxqpFTXsnqLElZJcjatIJHEJ8FeXA4XqLmdxbyIlSQSsqCEuJTvfwUMISWOQWi7cg8ir9t1dXIWYc8EcGmWXEZltFqQ2lxs8lC/ywpS4tQyrNTUKPIcQyVDe/D+qocxhxueBxxqDrDMN5yUAWgg6wfzDwwO1uHjYLyD2p2+sIp4yx9kjvR3LNZZzPS0SwCxLQdEkNbd632PEfLGYVeiZt9UqpyWx1cRVkgE7ark29gfrjMausxSlVfA8q8zEAyAlc0nUiiVOtPJbpsN14Hi5pshPqrhiwqD0VIQpLtemdYRxjxrge6+J9gMWDHShpGhtIQhPBKRYDHlQns06nvzZRIZYQVr0i5IGPVFs1JpN6UH6dSMmN0WG2hrr1pDLDf5EpUFKJ8r8/FWEjJb6odIzFLbNl9nbZSRxBWpQv8gcA8w1iRXau9UJVwXDZCL3DaRwSP8AfG5w8dEbUWXBrUSQwFh0thwncKQQoAW8jf54UvnCQFj6femLYZkAojnKOj+RkNmEtQbgdUXEAXCkqTYKvz3PH1wJhxhUMqNRkLAUUWBP7yVc/cYYYcdL0WbQnVE9nKoWu3FpadTR9U2GFHKMxTTrtPdPe1KWm3AEbK/Q4L0KT2WjPY/eluqBygccr+KiNUqpalM9nWkXFyrZFxwN+BtgrU0IpGWXWUG7joKSealHiflg6SeAO54YTs3zC9IMYE6WEfNR/wDWLrgIhqZDO91IFPA3pwrE00rNFEkqADLcJpKj4pJUD98MOZaa/Jn092HLejuKKmCW1EAd0qSbDa1wR745ZhpTdXyy2dID7LKXWlf3dx7jEnKVUFToUF9Ru6pBSokcSjYn6j54/PmuSmmZBuuQfrXqTbq+qNjzuKF1IVZ+IhrMMmNAgN265aVgrkkeAHG/h9OWBLMTLE9Y7BV1QTexRKR9tx4eJwSl5F7dOkS51VWUuLUtKW2baATwuSb7eQxxOUsvoGjr5zqxtcKA/TFKC8J/8LEH/wBRtSctqg3lGfUmp0apUTKcV5SaquoOOAaGG3QqxF+AGw48ThYrueajVWXI6WmI8dYsRp6xRHqdh7DE5WTqQpaiifObSfylCDbEqFlTLsdQXIcmTLbhCzoB9dNsc8BfEMrqWY+lESZFXSpAUetIsGFLnviPAjOvuE8G0k29TwHvjk40tuQuO5ZLiHC2rUdgoGxv74uOkvssLTGjxm48f8jbaQAD5244DryBTHXX5EiVKWt11Th0kJAuSbcPPHJb4wyFJhp2270SKNJl1x71tlxrLuWYK5C6rDflqSOtdQ6FKPPShI3t98dMvZuYzDUJEAQ1stdUXEFRBJTcAhQ4A7+eF+d0cz0yQmBLZXGO+t26VI9gN/phhZpMPJ9ClSWAXZRbKVPqHeUTsB5C/LCDiB2yG1O2MelMnUq7jAHNRcjx1JYqDIWOpYlANqIvuniflbCClyPVM/TJUIJ7P1q3EEDY2Fr+53w0vyXKF0aPPt6g/MJQFBW41Epvf+yMK2R41o8qVtcqDY9ALn7jFGdiDPL8B+TQemxBpIU+J+9NOsg7ke+FvMPaKxU4lEp41OrIKxyvxufIDc4OTXURY7j7gUUoQVm3liRkqEmn0mTmGYQuVNGtG19COQ9/0GJ1ouk+JjJ4HvNXus3BCeCDsdz7hRqnQ/2PAYpNKOpTCbuuEcVHiefE/YYzHGnTwha9VyFjVfmcZhuaN4nK6A3rXmIpFlXVrK+lf//Z"/>
          <p:cNvSpPr>
            <a:spLocks noChangeAspect="1" noChangeArrowheads="1"/>
          </p:cNvSpPr>
          <p:nvPr/>
        </p:nvSpPr>
        <p:spPr bwMode="auto">
          <a:xfrm>
            <a:off x="63500" y="-503238"/>
            <a:ext cx="1343025" cy="1057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CPALYDASIAAhEBAxEB/8QAHAAAAgIDAQEAAAAAAAAAAAAABQYEBwACAwEI/8QARBAAAQMCBAIIBAMDCgcBAQAAAQIDBAURAAYSITFBBxMUIlFhcYEykaGxI0LBFVLRFiQzYnKCkqLC8CVDU2Oy4fEIhP/EABsBAAMBAQEBAQAAAAAAAAAAAAMEBQIBBgAH/8QAMhEAAgEDAwIDCAICAgMAAAAAAQIDAAQREiExBUETUWEicYGRobHB0TLwFEIVIzNi4f/aAAwDAQACEQMRAD8AMv5RpOY4/wC0aFMdhPODcBRUkK53F7g+hGFGvZQzTTWlKdU9Nj33UxIW4CPNJ3H1wcjVZukz+101wrQs2djkEBY/TFjQ5bUyO1JjrBbcTqSR/v2xi8luunlWAzGeAeR6GsQmOclSRqHlwfWqNybRo1dqpjTawzTQLDQu+t7ySTZIPqb+XPDB0o5VpWUcuRzATKenynerEl1wkICU6jsLJubW3F+PhhLluHNOdHEN2LdSqCWkBsbdWVBFx/dF8fRGbsts5gyu9SNWhQQDHcVvoWn4SfLx9Tig8xBVj37VwKBSzLLaKTQ2GzsIqSEjcnuott88c24kpXww1KSf+2d/piHkiaahDhxHkFFWoSkxJbKviUkd0LF+PDj64IZtzLJiQzHiOpYmmQWlBBClBAFwoAjmNPpfHi3t5P8AIZD51wWH+VMSTimOI0YNLPWFptSUlalObISfPC2rpDYC0BFMcUL2V3x3v7O2/le2FSqSqzU4cRU1t4xgQ0xsfxFW42O6ifHhhgpWUYsBpuo12emGpK06BqSkNqJASCVbE35ffDKQpHs++auLawQRZkIPYAGmZ+c661BmORHoalOltTb1tQvwJt42GAWe31yZNOhIHxjXptzJ0gYapUeNUofVh1LqDwcbWDZQ57bYEy46h2Cpymj/ADAOqduLXCUk3HuMMdLukhnLMNxnHxFQbqF3yo4OP/tI/SC85mHMUXKlOKUxqalLktzklZSAPUhJPurywVpdJhUmOGILQQPzKPxLPiTzwEyDrepL9YlECVUX3H3lk8gogD0G+C1NZlZoUuQ3JcgUJlRBlJtrlkcdF+CRuNXE8sX49FtCNX9NVotESam5NTXHkN7urQi/DUQL49sonUPit9MLWd6Nl5GWXatQRIcfhy2dT7rzi794X+I25j6YYgSRe253354LFMsucD50eFzLkiqeqshypVmbJOwU8oW8ADpH0AwSoNBk1V5KlDTGRsp1Q+iRzOHFjKdKYfU71brhJKiFuHTufAYkSqi1GPY6bHVLlgWRGjJuR624DBtgMmkmtyGzIa0j0Clw0HRDbUR8S3BqUfUnAmpQMqSrtyOxMr4amnAhQPqD974NuZRDzQlZzrKY7Z37IwoADwFzz9N788cEx+jqKnq26Wl8g26x8urv7k4We6U7IpNZaZRtjalvKCjk7O8brHQ9Tqins6JCTcbkab25hQA98P8ALimq53cjzkAxY0e6UE7LSRx+Z+mFmpZOoNYiLTlWcIEsK6xEYulTSljgbKuUnzGHlhtaqlTJ76VMPuxlMOtrtqC7BQHn8K+GJc9wElaVRhipHuPmKE8fiqo7Ag0DzK/QKEpsVmrSXGWiXG6bq6xSyBt5/wCI288JeYOlGoPkuUiCY0W5Dbj4udvTa/vhaeVTWcz1KPWWHSO2uDrA4RbvndQ4n18MO7bbKIyGmEoDGkaUAApt5Yct7UMis7aj60VIgxIXakyPmnOFQWtcSa8ocSEISEj5jGYb9ASLJACfACwxmDm2j7j6UdbU45o7LcYpVNSUNI6xadI7ovfx+WDTCHMv5EmvvKIdTFdf0nYIJSbAfT3wKpFPNZrqVSBeLCSFKFtlLO4H6+2CHSq6trIlRUhRSVdUhRHMFxAI+WJFzKFSK1JyzEM2d/cKXC6pXkAwqjAx9arzoVpxmZ6huAnRCZW8o2493QP/ACPyx9IHhil//wA+QFB2s1JQ7lm46D5i6lfdHzxYMzO1Lj5tg5bQVPzJClJcU2RpYISVAK8zbhirNu+B2pWlLpMgycs16LnakNlSbhqosp2C0mwCj6gWv4hOJiqX+2qvTczUiSlcZ0trUm1lJSBY/wACDwxH6W83y6FPiU1uPGlwZkVztMd9PxgkC1xuNicC+jdDtNyTOmVU6aat0vQ2luKBCTtxG9lG1h6nnid1CMiISr/LgeoNM28jAkCnGfV6eX0rcS6p6EtRaGnulekj9ThUzZFqGa8y0jKzbq0x0s9vnOp4ISokAD0FwL/vA8sGaMsVujmSaWxFLroaZLaipQHBSlE8OY38MS8qSWWIVfzVIRdl55SIxtdSo7ICEAWG+pWsgb/EMTemROtyS3+v3NCJl31mk3IVfj0jO1YoCdEeluSXExUFQAbdQdOm/wDWAPuPPFqS2USYz0d7dDzakH0ItikTlNym0p7MGd19nXKUtSKem3XyXV3Njx0i5JO17eGC3RPmqpGY9Rak4ZDSY632VOLJWgptdAJuSDfa/Cx9A91Tp+c3MR3HNbik/wBTQrL8ObMMfIw1pVHkOipvadNo4XewPioKtfzw0ZuzGy2l+g0+KER2EhkKCtIAHEAeHLBXNKY9Aj1CtU4BufVlNNuOjewSnYi+3C2K5Wt+ZKWshx55xRUdKblR9BgkU7TqJvTA/NOQxLI48Q+yKdMs0+PXcpVSlPPBtL4UgrVvpUQClXsR9MRouTs4w9Ii5gp8xsD4HkGw97X+uF+m1abRJDoYshS0hKkOpP2233+uLDyhVXX6K7Uqm8AlOoqXYAJSDt9saZpI4y0Z9rbbFfXQaKcuh9hjtUWNlKdICjXasnqxsqNT29N/IrPe+VscZGYqLlRxdOplOW0UgE6UAqWDzKibk4BPVCuGvP1uCvq+uWP5u4vZTY4BQ8be4OGCEvL2cVLU6y23UwLOsr+MEbbHYkXwbcDVIwcd8f6n1H5pGYysQXBHv7j0/VI+ZqrFq81EuOy606U2c1kHV4HY8cBb254b6lkWoiYkU9u8dY2W6dOjyJPH1xKg5HgqYdL1UQ+83YLEdQsgnlzwUsGI32rsckUScZNIYWUELQohSd0kGxHpg7Ss2zIuhmoEy4qVaglR77Z8UqG4OBtZZiRp7rEJ5TzTZ061W3PO1sD1cCRwHHA2hAyDvTRnE6DIxVlVODRc305sSkpcCzoYnIADrCzsErt4+ex5i9rotDMuk1KXl2pbPRlHqVEbKR5eRFiPW2GTJtPlsQ5TslDiWpTRRHjjZTyv3kjkBt3uGBnS1JYp+aaK+m3ammiZFvi0FVhf/PgED+BcaF3U/Shxuf5HsakLvf8AhjMblYUAeN98ZiqZKriDIzqply3M7HmJyIojqZibpJP/ADE7fUDHvS8FKyRJKSbJfZKwPDWP1IwDqOrskaXHUevYIUCOW/H52w2P5gy/UqR1VTeSpuS0A6xoUo78thiJLbSTGG7hUseGAGTkfsVFaRYZJIXOByM+RqqssZwnZfytOpdMQW5U2QVmUT/RI0JT3f61xx5YEZfkORc1UmVrKnET2VkkklRLgvc873OLRhUnILgECLCcccfVpSotulYJ8FHcYQM/5fRlCrROyTQ+lf4qAoWdRpII1W248OGK6zjxDEyFWO+4pcBWGpGBHpTp03Q0ys45cYVfTJT1SrGx0l1IP0ODufIrxpcKmUyMAwhxKEpQQlI/KhCR/uwTiB0xUaqVuRlt+jw5Mh5LTqithO6Ddop73AG9yL+BxKSc1opjcvNgy/TI0cJUH5iC4sLGwUEhWkK35G9+WELqGVzG6EYXO1FidFBDVqtp+h01nKtIkqkV2qalJ0juxUEALcPgkWNr8ScWHTYMOh0SNCSpCIkNlKAp0gCyRxN/S+K8gTJtKRKnU2HoEnvya/XFaCv90IZHe0i+yTp+e+AVTrFPmr66sOVGvb7CQ72eIk+AaSN+P5rnhjMKpGMA5J5x5119TnPapGbKzlKqVJXUM1DM1RTdKCmSptpCb8E6Rw/spN7bnnjhlHKdQYzKzWpsdVIgRzqaY6wqcdURbSAe8U8b33++GLKVXalwJbMCHChPoADcWGgJVo21Kv8Am4/T0wXlS1RKE5UaJFEuULAl65WN9/MkXvYccK3fVHBNsq4ztuf6KyqDXgc1MjQmqjAVHqMJIYS4eqS4L2TxHpbGtLplJajOGjqZtqKStsg94bWJ48cKkei5lrmqVXam9AiWJUkuadv7IIAFvHfHak0aiLqhj5ZzDNZlMtanOqGptY4XNwEq9Bt6YDbrPChEb8eQyB8aM8UWNLnJqDXMpVmfmJTiUt9Q8sAOBWzaQANxxP8A7xtndaqEzSqQy2TTkIKz3rF9abbK9Njzvfyw3IqEelD/AIvX2X1DghDSQo+ybk4VM51VnMEJEWDCeJQ4FpkPWRo5Gw47jFG0nd7lWnXEe+Tx8d6FIHKYi3Ycd6GwZiZrBeQgpGogg7/I88AMxxlQ5SZ0dxTWs3Km1FKkLtxBG++D8dLcKIy0taE6UgEk2BPPERfU1etU6lp/EQ5ICnT+XSBcj5A/PC/SHaLqDyW6nwd8+WPfVvq2hrFUnYeJtjzzT7Rm5SqDT263aVKeRrUuQhJ0KO6QRzIBAvxNjhZiSJGXYr0Gt0twMSXTqkNKCdRta23LnxHHEGu5gzFBdmyEFxmHLeU3GdIFglJIBRv3bjywWpsWoVbIzMITWZMta9f4z2tXVg3SnVx1cNzw3GCwyiNvbxoc74OMd8jyxXn5oGdSy8qNvWo9My1l6th5+JGmsx2tlLKtr+AAJN/bEKRU8h5Zl9U+1JdmNb6XozlwfEawPngtRoDeUUrqVfmoZDiS0hholWpXHgBubDhy33xtTa1Sc5pkxajSgpDSS4A8gLGm9r3t3Vf73wK7mKzEREtHtuP7vRrZGaIeIMN60sVjpcaHWKoVJCHVJ0mRKIHpZKeI57kemAFOoqqmTWK84uTIk/ihKjtZW4v/AA5Yn5x6NVR4rlSy51rjCQVuRHfiQOZSo8R5cfM4iZMqnbKb2Vf9LGASPNHL+Hth2yEJ3jG/rzTMQGvD/Dyo3bQAAAANrDljMYTvvjMOkb1XVgBjNGobSUwmkjeyQOHxeeIlVfgNJIUyFPq3sju28ycTYy0uR0aAoKcGo78cDYjbVMrLcqtNl5nUSOrsoFfK/jbfbEvoaK0zMWOQMhQd2PlUrq7lYQAoOeSRxTTk6hKhNmoS06ZT6bIQd+qR/E7Yp7pFkOyc41ovKJKHerSP3UpSAAPqffH0FFlMy2ESI7gcacF0qHPFI58pYc6TjDB1JqD8fup4jXpSR9PrgVley3XUJJJ/5Y48vSlzAkNuqpxVx5wzOrKmSGp7aUKlraaaYS58JWQNz42FzbywpZUjz5kFGZ8xTGXahNXriKmLs3FbI2LaeAJG+3L3v36Z466lIyrQmgdEyWsqIPAIShJt/dWT7YhZhpc7MGZF0qK6y3HhNJCQTZLSSByHE/oBwxu/f2BEDjOST6V9awiTJNOEliI6rXUWWHZDCEhsSnboP9cC1hvflfbA2ZVlNoLMuuUSPGsQEx4yluJHDu3VYH2wt9JMNbU2iOvrQ4rsy2XXALFZTY3+p+eE1x1QWVNpPUNkFZbTawJ4X8cb6b0dZ4Fl8TY/SuSsUJBp2pVZo1KqEanUtt51uS8lD8qTYKUgm1hYCyb22+pxYLS40KoiG0wGlrZLw0mwslQB2/vDFJVSFGTDVKi1BDybizZJDgH8Rh1y7VBWJUWsIevPiN9XUIy1fE1wLqL+gJHl48c9X6QkWJl38yfPtWbZlffFeTJNRmVGa1WJAdVGeLSGUizaRa4Vp8SCON8Q5FPYdfDyFKZNiFls6NYPI4aq7QIs+cJz9QchKaQG31NgHrE3ugnwsDa+IJg5aTWU0V01CXMX3SpTndQSm+9iBe1jwPEYW8TEglSUrtwBwO/pT0c8Qh8JotXqTz+aXw7T4ikoQEKdUQkBPeJJxOVbxwEp0FtmtzkNul5mI4Wm3SmxUb2v67YLPOoYZW64bJQLnC3WYEFysETFiQOfM/aq/SZWNsZpFCjfAHkK5VGGidFUyrZXFKuaTjTozQ2zXZqZCT29pn8FCue/fI8907+BwLgV978RyUwvsoUAXkp2budgTwxJnvmBMhV6GQ52ZYKwnfW3z+hI9/LFO1ju7NHsJ/4uNj2z5fHipd8be+UXUJ9peR6efw5qwa5T4mYaeqmrCmXBZbZCbFtQ4e3K3hfFJalIVdJKFjbUgkH54vXtLJnMOoUClaAoKtsQdxipMy5dm0R9S32tcZarNvo3Qq/AeR9frha3AjGnGxGcH60vbyK0mmQ98ZqLKqNQr0mDGmyFOqCksNX8VKAufE7jfFozn6HlShvzuqQlplCWl9Uga3inZKT4m55+d8VHTHepqsF0f8uU0v5LBwc6U2nUw48Jr4n6u8SPE6UhP/kfngktuJHAzgDtWppNOAN65yVVjOzbcypVFyLEXdTUOPcJSm+1z+Y7cT7WxtTqBDo5Jj9YpwjSpS1XNvtgxAjoiQmWEDuIQlKb+AGNZSTq1DnxxUh0IwQVV/wFS3EmPaqGo++Mx4Tvx+eMwwQAaXyTvTEwAWU2JvbY+WIVV0dgfQ7a4SdI8+VsccsQ6nOjvqhSGk9Q5oLT3D58sTZtEdbQqZmioRYsBncpaVxPhc88SF6fHZXg8SYeyc4GdXyqe/UTcWxCxnLDHp8TUnKExqkZVm1Ge6UxUOKXfyAsQB5kW9cLPRo0/m7pEk5gmCyYl39HEIURpbT7AE+ovhfzVmORmiZGpVGjOIpzaw3DiJHedVwCj8zYcvtdmR8uNZWoDMEEKkq/EkuD8zh4+w4DyGHFj1TyXLDBc5x5Ckc6IliB4oXmBKJvSTSQsLKaXTnpO3AKcISPmAfljjGo1LqFaRXI0lxuRrCwyojZdjqPoU3G22OTk1mPmrNtTlBaWIrMWNdAur4So2H99OI1CzMxKjVcsQkRm4kUutJvqWoWNyVePDEDqAma4YpwMA09bK4UY471A6Uw+IMJx5dwma51Sh/0y2CP1x1y5Cai0dhrQg9ajrHOeoqHP7YD5ilKqHR/RnCbrjSeocub8EkD7pxJyTLW5T3YjyrmM5ZN/wB08PrfHq+groswh7Ej61G64jeGCp2FC8xKp1K6yNEjBchYKlKPe6tJ5AHn9sPFDy7+zcus09YtJmAOz3BybFiUA+hCfcnCFTYYlZ+YiyNRSuZrUVHcgArA+gGLYMvUidJUApCFqQlIPFLaST/muMIdfuG1pCOOT+PzT9jFohBzkmheaMxQoUKdFbW07NcQGVRyLpQCnn42B+eFPJk9tisyZk0rcUiI64XV3UUhKbkk+SRbA9il1fMHaKlFhuSOsdKlFJAuo3O1yOGCFFpj0Krv0mptKZcqMBxkWIJGtB+uxGJ0SooKsdziqUkSBMpXGlyWokKIJbgRIlJLqlEbEniCffG1RafqlRh0aHpDkk6ipR7tgCbnyABOF6e+tcSCwviy0UkedyD9hg3k15L2a6M4kaE6HG7cgUtK+9x88WP+LFu3+exy2GPpkcH5UrJ1IyQm0UYHsj4HGacZUulZNocSCYq5MeQ4pDuwJc/eWQdjy29MKNdpPYGDVMtLEqiyAetZAKupJ2IIO9vqOeJ/SezIbkU9RA7KhstoOq5UviTb0t9cLdArk2hyS7DWC0s/isq+FwfofMYlWc0oYzKdWrcg8H9GmJbeJbdSDpPFPuUo805WYFTZXHcjqKGi8LFbRsU7cfEb+GDKXY7dGlrmoSphtKlOhYuCm3D6YRH+kequPEpiQuqv3ULClED1vx9scq9nhVToy6e1BEVbpHWqSu4KfADjvYY5OZp00umMtnY8UpHBol1A9vnSvTklyoREBISpb7aUi97EqFh8zhwzrqqr9YgRgO2RnkToY3upaB3gAOJKTsOeExpbjL7b7CtLjS0rQq19Kgbg/MDDbQMyP1Wpoh1UR+scv1EpLQQtt3incbcRb5eOGPEXUSN8D5b0a6tJ4wrsMfnauFCrbNUih1tX4iQOsaPxIP8ADzxIly0ISVPOIbbv8S1ADCzm+nLacXmGi6mHEuFNQaRt1Tl/iA/dUb++FKpVWZU1IXMc1aBYACw9beOHlcckb0X/AJJzEEztVmpUlfw95JFwRvfGYRqVmeTDhtxxGDwbGkK1EbeHDGY6XU75oqXkQUAj6VbOQXEtQalKcWlDIeJKlGwAAuT9RhArlVqnSDmREKmIUuOFHszHBKE83Fnlz35DYbnBaqVFMPo1mpQSlcub1CbeBAUR/hSR74OdBtMbapM6qlN3n3upSu/BCRw9yd/QYG8KtfzTsN84HuFR4302yIPKmXI2RYGVkdocUmXU1JsqSpNgkfuoHIW58T9MN2rGgUMem3j9MG5oVVhLkF6s9IUA8A0y+nbmloX+ycDMvoQ3kzMUpBT15CWuG6UG33JO/ljtGkpZ6aKvDdP4U5rqyORPVIUPoCPfCzLEqmyp9PS44hAcLTqOSwlW1/oR64jzpqmdOM4NV7YaoxRVtQX0ezBbdmqNKJ8lBAxvkzV22eu1kHSm/njegx/2jlDMMBvvPWRIbSDuSncD5pwPy1WIsWMxF0uKefcJW4LWSSQBfnwxc6PINLr65+eKmdWRzFpAzmij6m6dnmjz1/0K3A2o8grdF/8AMPliwKOtSGnmCgOLRNebWAOGtRWL+xGK/wA3Rw5Rw6XOrcYWFIPAm+1h58/bDTQKgKj2eoN/hmqRtLgSbBMho2t7i/skYQ69CPEWUjbj+/WudLlMlsAORXtezJRIb4psmfMS8blMeBHUi/juOO/gceUWTRq9LjdVVlvT4DgcYS+ktyEJ/MhQV8ad+PK+JOZpFDcaag5hhrdZWm7TxRqI8SFDdJGEKuUpyAuI/HmqWypQVS6xwUhYOzbht47XPHfzGJSqzQBSCueDtv8AT50/GqGQ6T7Q7URl5QqVSzPPYjoLMNt9ShKeB02WNdk/vHcjbhY4F5eSafmCKl3ZUKqBtd9uIU39Tb6Ye6FmB2t07Us9VOiEImxv3F8lD+qq1/8A5gDXsv1Gbm9wU1n8GV1EpbyxZDakm/8Ap4eeLcPUJJITDOwA0/bnPvBpIwrHLkA5z/frW3Ss+VVCnMhR7jK3FDlckAH6HCHfxw4dJ7YTXWFA2KoqdQvzClDCiiPIdTqaYdWnmUoJGJNkFWFQDtVxnAQZHHnWljxxorwxse5cKBSrmFbY0UMUSAR7NTYZWD/9ldtVkjHEuKQ6lxs6VJNwociNwceFRtjaN1C5TQlrW2wVjrFIF1BPOwwjHE6MSRtXor6+guLfQjb09MMmdVGDIY/m1YhIEpIO2paTv8xe/InA3JPR03qVUK+A60hR6iOeDgB2WvyPED54Ns5wy0yWihmSA0lKW/w9kAcLYJfy4y+W9RmkbbpLSwflbALu6uGULGhGwBNQLa2VCSx75FS1So7kVLtLXGLCV9XdDdxccuGMwByW2JeX3Orc0p7Y6R3T43/UYzCokiiyjncedbeKRzqWh1LoiMy5MmU/WEvNSuuYWTwXo2v5EXGFKLmHM+U2l0Vl0wFIWXFNqaSpQJ5gm4I88NLzkiiFiRS3nG1uK0rSDdK/Uc8MchtitUJ17OFMZYaZQpfW3spItuQOKTt44vzzlGN2hBjc8f7A+7vSccWMW7DDKOe2Kg9FOaKrV11pVZnLkpjttOIKkpGgd/VYJA42HyxCpWVn8xwUV2fmaoNpmAvhtpZAZBJum5VwFiOA4YA5Fcaj0bO79PU8mOmDpZW4QF2KXLXtz2wcye+uqdGUqAwsqkRgttSBxIvqAt5jAeoTSxxhozjcZ+NFtIkkk0tRShZEpEeqx6nGrcubIZWFhRcQrUQLb7E2ttxxC6S6SWZbVUZRZD34b1uSxwPuNvYYVaUy+/U4keG4tmQ8sIDrStKkjnuN+AO2HmtZekvQXoVLrEuQ6lCS9EmPBfWC9woEjum44jba22JBdhMryPn3jtVeSAW7aVpRypV/2LWW33SnszoLb4Vw0nn7Hf0vjXPOX3KBPMmIn+YvHW0viG18dB/TyxGTRao5LEFNPkGQf+Xpt73O1vO9sO+dO1Q+jYR5iQJikssFOoKurULgH0BxRhuDDdxlDnUQD+6WuFV0JNKmdJBIhtJ1KS4C4E8bnYD7/XDBJlxcuLy5TS9d2nq6yZpuQlSx3r+J7yjbja2B0dlt7NKHpSdcOkxBIc22Kh8I9zb/AA4GUqFMzLWy2VfivKLr7nEITfc/UW9sP9WdZH0MfZUb+81M6cmiFfWrXn0+n1xqOp9BfZtqacacI4jxGF2FMbbjDLVbpD7cZ9SmmioatSVKJHDmL8U8NjhhYWiFBU1EUyzFjNdW0t47FQGxJvwBG/vhep9VlyZX7crrKYsGDFWoO2Okk2uU33JNuXHbjiFZ62t2V90HG+4PbFGmKiZWj2Y+nI9aWmWqlRq07DCwKlBA6lx1XcnRidgvxttvyP1sDLGYYdXZUy2VsTGTZ+I8fxGz5fvJ8CMVfPn1rNeYo9XZY7NCjKtGDqrfh33v4k8+X3wXqVKjTyhxzW0+3/RvtK0uI9D4YDdFSBHKed9uxqxBZvOniKMEbb9xTjmLMSaU9tRXHXgLB9xACQP7QB+W2IETNVVmKv8AsOQpo/miqVcfMWPzwAhyMy05CUMV5T7QHdTMZ6y3ve5+eJD1SzQ9b/jaGEjk1DT/AKr4PHLaxx40gnzyftSbdMvXk5IHltTU7MZcYCJ8GckEXKX4YeA/wg4AT6LlScnU2iVBV4tRnUD/AAlNvlgU5JzRa38p3R//ACtj/TjmuRm0D8PM67+CorZ/TGBLFnIfHuJ/VFPTrsDGnPy/dayMu5fb2TmQoPg9GP6Wxx/YeWEo1P5mUog3KWGN/qDiU3VM3sI2qkGUvxejWP8Alx0azfmxjUJdGgyxyUw6UX9iT9sMC4zw+fiB9xSzdPuF30Y+BP2NaN0vI8pkMtVGS25/1nFFJPzTp+mOaMhRpTw7HXWHGPJAUr6Ktjsc8UR5wR8xUJcNw/mW0l0X9QATgicv5eqsRM2kPLCDuHIqr28ik8PTY474gB9pmXPc4YfMUL/tQbAH5g/WieWaF/J+G9H7UX+td60nTp0mwH6DGYW107MkA/8AC6g7KZNx3XbFPqlfD2xmASdKMjF/GU5+FdXqGkY8I1vJgVef2cxqc8gMrDgU8QgG3DicRel6uER41HbVpW6A/JSD+X8qT7i/sMRB0rzhHCf2XG60JsF9crTfx02v9cINVnSapPemzF9Y+8rUtQG3gLeAA29sUoYJZHTxECqmcY33PnQ3kUaiGJLc0+5VaLXRTmN5WkB5S9J9AkffCXl+vVCgTO0014IUrZxChdLgvwUMPLSCx0HOuJ7pec1E+I68J/TCTlSiuV6sNQ0nSyPxJDl7aGwdz68h64dk0aGMnFLpnV7PNP0pxuOihZlixezTJrutURKtSFAixUkHcX1D/EMe53qDzOcm3Kc46mWxHSElvfckmxHMWI2PjglHeiOdfmaekCBAR1VPYHNKdr+ZUbAf7sv0h/TFm1yer8aS6txZ42F9kj7DythLpVuJpy5GwBHz7fAU1f3ZihHcmmem5769vstUU3TaikaS48g9Svzvfue9x64hZtLzrdBpkhwrcdfXKcUFarpT4Hw3wsy58KsRJGppbLsdGttxRHyPrwtjzLAKXnX3VLLMRrQ2gqNkau8oAcsPR9FhiuhNGdh2pB7x3hZnGGxj50XmyAxlmqv3I7fUQyFcO42kX38Lg/XDTlql/sumtRUi06WAuQsbdWniE39P1wt0qH2w5dhSANKYjlSdbJ/pFKXqCf4+QOGmbHqs6juIpktcCUvvdq6sKDh8DzT6jEe7PjMxzsST+BTqDSqx+n9+dQs0ml0ypMTK5UNcdu3ZaahvUpSgOFudzvc242v4hpcyoZolJfqrJjU5pWqPBvurwU54nwHLEeBl3MkN1bqqdTJDx2XJ7WdavNSlXOOsmBU0qtXKnT6bEtdSIay6+ryG1h64EVlkwiHJG2f0BT8Bs4MySfL9k1sua45MMGlw3Z0xIGppkWS2OWtXAY6Ky/U312r1bZp+od2HTUlx4jzPG/pgvRo7jlI00iI9ApIudLJBlS1cCdRNh63vgBUMz1KjqMSn0wUlq53cb1OOHxKzxPz9cZjgWNtA/l64z/fhXZr+e4GRsvpRKLk2mIAWKHVZ6gf6SdMCC556QR9sSF5WYVsMsPND/s1Mo/1YRpNdq8pRL1SlHyS8pI/y2xG/aM0EFMySD5PK/jh0QSkb4+v7qf4uDjJpum0NqEVKTJrtJv8ACqRaSwD5kXNvfA+c5WqG12mdHZqNNJ2mwdwB4qHL7eeOOXK3W3KpEiRpsh3rXQlTbqi4kpv3ib3NrXwxux6jQ59SqNJbQaY26A5HVwWmwKykeR2/+YE8KMSj4z9/jyDRY724h9pScf3t5UKgVSHUGtcR1K9txeygfMYkmx/NiFXMpxqpFTXsnqLElZJcjatIJHEJ8FeXA4XqLmdxbyIlSQSsqCEuJTvfwUMISWOQWi7cg8ir9t1dXIWYc8EcGmWXEZltFqQ2lxs8lC/ywpS4tQyrNTUKPIcQyVDe/D+qocxhxueBxxqDrDMN5yUAWgg6wfzDwwO1uHjYLyD2p2+sIp4yx9kjvR3LNZZzPS0SwCxLQdEkNbd632PEfLGYVeiZt9UqpyWx1cRVkgE7ark29gfrjMausxSlVfA8q8zEAyAlc0nUiiVOtPJbpsN14Hi5pshPqrhiwqD0VIQpLtemdYRxjxrge6+J9gMWDHShpGhtIQhPBKRYDHlQns06nvzZRIZYQVr0i5IGPVFs1JpN6UH6dSMmN0WG2hrr1pDLDf5EpUFKJ8r8/FWEjJb6odIzFLbNl9nbZSRxBWpQv8gcA8w1iRXau9UJVwXDZCL3DaRwSP8AfG5w8dEbUWXBrUSQwFh0thwncKQQoAW8jf54UvnCQFj6femLYZkAojnKOj+RkNmEtQbgdUXEAXCkqTYKvz3PH1wJhxhUMqNRkLAUUWBP7yVc/cYYYcdL0WbQnVE9nKoWu3FpadTR9U2GFHKMxTTrtPdPe1KWm3AEbK/Q4L0KT2WjPY/eluqBygccr+KiNUqpalM9nWkXFyrZFxwN+BtgrU0IpGWXWUG7joKSealHiflg6SeAO54YTs3zC9IMYE6WEfNR/wDWLrgIhqZDO91IFPA3pwrE00rNFEkqADLcJpKj4pJUD98MOZaa/Jn092HLejuKKmCW1EAd0qSbDa1wR745ZhpTdXyy2dID7LKXWlf3dx7jEnKVUFToUF9Ru6pBSokcSjYn6j54/PmuSmmZBuuQfrXqTbq+qNjzuKF1IVZ+IhrMMmNAgN265aVgrkkeAHG/h9OWBLMTLE9Y7BV1QTexRKR9tx4eJwSl5F7dOkS51VWUuLUtKW2baATwuSb7eQxxOUsvoGjr5zqxtcKA/TFKC8J/8LEH/wBRtSctqg3lGfUmp0apUTKcV5SaquoOOAaGG3QqxF+AGw48ThYrueajVWXI6WmI8dYsRp6xRHqdh7DE5WTqQpaiifObSfylCDbEqFlTLsdQXIcmTLbhCzoB9dNsc8BfEMrqWY+lESZFXSpAUetIsGFLnviPAjOvuE8G0k29TwHvjk40tuQuO5ZLiHC2rUdgoGxv74uOkvssLTGjxm48f8jbaQAD5244DryBTHXX5EiVKWt11Th0kJAuSbcPPHJb4wyFJhp2270SKNJl1x71tlxrLuWYK5C6rDflqSOtdQ6FKPPShI3t98dMvZuYzDUJEAQ1stdUXEFRBJTcAhQ4A7+eF+d0cz0yQmBLZXGO+t26VI9gN/phhZpMPJ9ClSWAXZRbKVPqHeUTsB5C/LCDiB2yG1O2MelMnUq7jAHNRcjx1JYqDIWOpYlANqIvuniflbCClyPVM/TJUIJ7P1q3EEDY2Fr+53w0vyXKF0aPPt6g/MJQFBW41Epvf+yMK2R41o8qVtcqDY9ALn7jFGdiDPL8B+TQemxBpIU+J+9NOsg7ke+FvMPaKxU4lEp41OrIKxyvxufIDc4OTXURY7j7gUUoQVm3liRkqEmn0mTmGYQuVNGtG19COQ9/0GJ1ouk+JjJ4HvNXus3BCeCDsdz7hRqnQ/2PAYpNKOpTCbuuEcVHiefE/YYzHGnTwha9VyFjVfmcZhuaN4nK6A3rXmIpFlXVrK+lf//Z"/>
          <p:cNvSpPr>
            <a:spLocks noChangeAspect="1" noChangeArrowheads="1"/>
          </p:cNvSpPr>
          <p:nvPr/>
        </p:nvSpPr>
        <p:spPr bwMode="auto">
          <a:xfrm>
            <a:off x="63500" y="-503238"/>
            <a:ext cx="1343025" cy="1057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t2.gstatic.com/images?q=tbn:ANd9GcR0XxS9OrSUVdxVhO3XgAbiHHjJVblx3IVgwMouNZeA8cbnxtbIYk6-oMQ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19200"/>
            <a:ext cx="4165725" cy="3276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76800" y="53340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Keith Garrow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00_0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0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Choice Piece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486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Hidden Within Darkness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Acyclic on Canvas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March 2012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0.gstatic.com/images?q=tbn:ANd9GcT0gf-Ld4Rsncsp6ArGLVqMpjQI5lnDL1wt9YeispgYVFQK2tUq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2743198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248400" y="54864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Man Ray</a:t>
            </a:r>
          </a:p>
        </p:txBody>
      </p:sp>
      <p:pic>
        <p:nvPicPr>
          <p:cNvPr id="6" name="Picture 5" descr="100_0137.jpg"/>
          <p:cNvPicPr>
            <a:picLocks noChangeAspect="1"/>
          </p:cNvPicPr>
          <p:nvPr/>
        </p:nvPicPr>
        <p:blipFill>
          <a:blip r:embed="rId3" cstate="print"/>
          <a:srcRect l="-2837" t="-7576" r="64539"/>
          <a:stretch>
            <a:fillRect/>
          </a:stretch>
        </p:blipFill>
        <p:spPr>
          <a:xfrm>
            <a:off x="304800" y="1066800"/>
            <a:ext cx="2743200" cy="34479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66700" y="1333500"/>
            <a:ext cx="3962400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0" y="304800"/>
            <a:ext cx="441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Block print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953000"/>
            <a:ext cx="1981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Shoe Passion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Ink on Manoilum Block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September 2011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0242" name="Picture 2" descr="http://t3.gstatic.com/images?q=tbn:ANd9GcR3YfEuvrGdiiIUkMCLvrsYpjJ2MDVKqHxdkMmG2mx_eLtq2oFBVn_jT9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71600"/>
            <a:ext cx="3236614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4495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Quinceanera</a:t>
            </a:r>
            <a:r>
              <a:rPr lang="en-US" dirty="0" smtClean="0"/>
              <a:t> Latin Ceremony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54000" y="1473200"/>
            <a:ext cx="3860800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04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Mono Print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257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Bird on a Stick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Oil on Paper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September 2011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5181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 American Culture</a:t>
            </a:r>
            <a:endParaRPr lang="en-US" dirty="0"/>
          </a:p>
        </p:txBody>
      </p:sp>
      <p:pic>
        <p:nvPicPr>
          <p:cNvPr id="9218" name="Picture 2" descr="http://t0.gstatic.com/images?q=tbn:ANd9GcSrluXIa2p7Luj5qtNQCMgt25h6NvOiZrcSjvMlPkq2beiwn9wvkw8BY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360772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</a:t>
            </a:r>
            <a:r>
              <a:rPr lang="en-US" dirty="0" err="1" smtClean="0"/>
              <a:t>Diptyck</a:t>
            </a:r>
            <a:endParaRPr lang="en-US" dirty="0"/>
          </a:p>
        </p:txBody>
      </p:sp>
      <p:pic>
        <p:nvPicPr>
          <p:cNvPr id="9218" name="Picture 2" descr="http://upload.wikimedia.org/wikipedia/en/thumb/6/6b/Jasper_Johns's_'Flag',_Encaustic,_oil_and_collage_on_fabric_mounted_on_plywood,1954-55.jpg/250px-Jasper_Johns's_'Flag',_Encaustic,_oil_and_collage_on_fabric_mounted_on_plywood,1954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90600"/>
            <a:ext cx="2381250" cy="1676400"/>
          </a:xfrm>
          <a:prstGeom prst="rect">
            <a:avLst/>
          </a:prstGeom>
          <a:noFill/>
        </p:spPr>
      </p:pic>
      <p:pic>
        <p:nvPicPr>
          <p:cNvPr id="9220" name="Picture 4" descr="http://t1.gstatic.com/images?q=tbn:ANd9GcRPn1l0qBab0bBYgnJEf6PtNcM3xPJqdKiq-R5t6QgvE99n0TfQ5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962400"/>
            <a:ext cx="2476500" cy="18478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86400" y="2895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Jasper Johns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60198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Jackson Pollock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486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Artist in me </a:t>
            </a:r>
          </a:p>
          <a:p>
            <a:r>
              <a:rPr lang="en-US" sz="1200" dirty="0" smtClean="0"/>
              <a:t>Acyclic on Canvas</a:t>
            </a:r>
          </a:p>
          <a:p>
            <a:r>
              <a:rPr lang="en-US" sz="1200" dirty="0" smtClean="0"/>
              <a:t>September 2011</a:t>
            </a:r>
          </a:p>
          <a:p>
            <a:endParaRPr lang="en-US" dirty="0"/>
          </a:p>
        </p:txBody>
      </p:sp>
      <p:pic>
        <p:nvPicPr>
          <p:cNvPr id="9" name="Picture 8" descr="IMG_0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8900" y="3340100"/>
            <a:ext cx="2336800" cy="1752600"/>
          </a:xfrm>
          <a:prstGeom prst="rect">
            <a:avLst/>
          </a:prstGeom>
        </p:spPr>
      </p:pic>
      <p:pic>
        <p:nvPicPr>
          <p:cNvPr id="11" name="Picture 10" descr="IMG_03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14288" y="700087"/>
            <a:ext cx="2552700" cy="191452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Sacred Vessel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648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Sacred African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Clay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December 2011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data:image/jpeg;base64,/9j/4AAQSkZJRgABAQAAAQABAAD/2wBDAAkGBwgHBgkIBwgKCgkLDRYPDQwMDRsUFRAWIB0iIiAdHx8kKDQsJCYxJx8fLT0tMTU3Ojo6Iys/RD84QzQ5Ojf/2wBDAQoKCg0MDRoPDxo3JR8lNzc3Nzc3Nzc3Nzc3Nzc3Nzc3Nzc3Nzc3Nzc3Nzc3Nzc3Nzc3Nzc3Nzc3Nzc3Nzc3Nzf/wAARCACQALUDASIAAhEBAxEB/8QAHAAAAQUBAQEAAAAAAAAAAAAABQACAwQGAQcI/8QARhAAAgECBAIGBQoEAwcFAAAAAQIDBBEABRIhBjETFCJBUWFxgZGh0QcVMjNSU1Ryk8EjQrHwY4LxFiQ0Q5Ki4TVic7Li/8QAGQEAAwEBAQAAAAAAAAAAAAAAAAEDAgQF/8QAKhEAAgIBBAIBAwMFAAAAAAAAAAECEQMEEiExQVETBSJhFHGhFTJSgZH/2gAMAwEAAhEDEQA/APZZ5HSQ9uygcrfviLrf+IPdh1X9KTyH7Yz01dXfPtVTxyzCCFVICwqyi6XOpjuN8O0kbx4nkbSfQf63/iD3Y51onlKMZyg4jlmWkp1p5KqcxxdOY2AYFlBJC8rC+5JHgL46/EsyxNKaAlBC89+nF9CNpba3PlYf0wbolHpMqdUaLrTfej2YXXGHOYYCx58Zq9qenpZJYkYq7q4uluZI7l7ud/AYqvxFVNQdPHRBHkgWeHVLqBUsBuLDfcbYW6ILS5bqjSdbb74ezHOtt96PZgVS5s8uZNRTU4gcLfty7sdIJ0i3aUXtcHmDtgpv3k+3D4ZGeOUHTO9bb70ezHOuN96PZjnrPtxzl3n24DI7rjfej2YXXH+9HswMqcwannaIrdVpJJ73ueyw2t68V04jpCgZ450DBtDFQBIVYKQO14nvsLd+FuRaODJJWkGuuP8Aej2Y51xvvRivQ1SV1KlREsqK1+zIuk7G37c+RG4xM2rSbE3se/DXJKScXTHdcf70ezC66x5Sj2Y89rK3OemiWOrnWN1JDa+dtr+2+CkNZWzZmF6zKYoUjM6Kx2Nrn27D14c6hKjkjqd0nGjXddf7z3YXXWIv0u3owGjrJ+nOpjosXuRYW8LeHn4Yo0dTVV04niqpBTRzvHGDe8yntaj6BsMHB3Y8TnFyuqNN11x/zPdhddf70ezAyarCI5M2lwh0jfdiBbb04pRVdUZZ2kqtQWJVWMsACwtqI7+8eojDpE4JydI0BrXH/N92EKyQmwkufRgFU18y08jO+liLLpPPvJHr2xfo2Zrl2JYEAgn07/19gwbfI8kHB0w3SOzxEubm+FhtD9R/mOFjNCGVfN/y/tgVU5dlr5h1iclaqSwt1hl1W5dkNv7MFKvm/wCX9sZ7NMoqqmprOjhppRVBdNRI1np7ADYWN7WuLEbnA+i2Gtz+6h9FRZRUVjRUkUqvRhELxyuEOm2kEhu1bzxMlJlUzz0KKrNDAYpUEjXWOQ6iDv32viTK6DqIrH6OPpJZmdStgWHdc29PtwNpslrqeSKs60JKiQsKmM2CkPzsbXNja1/DuxmvwdDcZN/f6r9y6KfJhmalZEFVLdtKVDWYgAXKg2JsRz3xOcnoDTpTmA9ElP1ZV6Rto9tr357Dfn54HUGSSUEmUFKenbq0Bin3sQxC9sG25uD4HfGgvhpWSzT2tbJWUYcqpIaiOoVJGljWyGSZ2t2Qt7MbXt34ujljp5bHbxxwYKohKUpf3CxzHSdscuPEe3AIoVeV0tfpepSQsqMgKTOl1J3B0kX5DDXyTLnhWF6YNGmrSA7bamDHv53APliSXMIqeeOmZJXkcFrRoSFW9rnwF8KnzagmpVqRVwrG2nd5AukkXANzsfLCe2yyeZRVXRYggWniWKMuVUmxdy53N+ZJOHSNojZ/sgn2YjWtpHkaNKqBpEBZlEgJAGxJ35YdBNFUR64JEljNxqRgwPrGGmiUlLtoyeZUZqpKVqSopw8YfUrSWOom5sOdvgMT5RSmkhzBZp6YSTkbibmBqHPu5j24PTSjpTEj2cBSEVRyvvfbwxgv9qs43AliPjaFcTnOMHuZXSfS5aibnj7RocwXpcueGGqp9MzBT/FG6kjULjkLf1xepDTRRxhaiAhYgGZXFtZO/wD9RbywFo+IM3cRDqgnRiA0qQN4+W3+mCWQ5hX1mZZjBWmnQU87L0Wn+IENtBHiPPvvimGSypyXghLVbawv2yaraNqUpDJSu7b2eQAWsbb/AB8MV6LJSHeeRUbs2iYPcsNQJJPqFhyGKlRxFUzswpYxAsbMDdQ1xfa9xsfjgtmuZxZdTpVVEvRwHZQpsznb4E7DGMOdZpuMfBtr48Uct8MhnyqeWdW0rZUsO3uDY+7l7ME4kdZO2oAOmx7zsbj+/HGNkzyqzLOYIMtzOWOmk0LfQBY9+xF792CnB+YVld1k1lQ82h1KFrbAhvAY38lT+Nrk6cuGUsSy7k7V/wCro2dD9SfzHCwqL6o/mOFgbONDKvm/5f2wOqFm6aX/AItV5qUkUA2HIeHP3YIVnN/y392M3mOeZDTZhNBW5lksVUhUdHPOFkU7HtC/P++/GvA12EY1qDdT18WF95EN8LTOyMwFaCG2TpUufK/hgMOIeHDKwjzjh8sg2HWAWFvX3WGHTZ5w/FpDZnkCI1yNc4F7Dc8xhG7XoLtHMQCOug7gjpVv6fPn7scKzCyr11iR96mxtbv8OfhgKOI+HZAB88cPkk9m0wNybbc8PbPshkYq2aZCZATqUz7i/Lvv44QWvQWKzAoVFaeza3TLYHl47nvwoxKzfRrAbXAadfZz9WBgzTJXJaOuyQhhYHXe5A9Po9mLNPUUNVHIsE+VyLHdnCE2UHlffbtD3YVmbRaCzFWEiVbBhyM6m3LzFv8AXDkWYSx6uskAm5MqkW8x3jDkiojvItKZT2W025kfvjscVDJKHiSBpN2UrYn04YFTMsrfMGgdZUjWMntdFeQdq/ZYEWvyItilLw1KY4VgrVjCU6QMBCQH0hhfZgf5uXLbBmetpaNENVMkYckLqO5xPNLHCAZnCguqC/exNgPWThNKy8M+aEUl1+xnI+GppqMU1RVLFHHK7x9FFZyTcAk3sRY/Rt4A8sGMvomoaOSPXFra7mRUK725tckk+ZOL2IK+RoaGplQAskTsAeRIBO+CkuQlny5WovyyuFLMLKgNwRIJdXpvfc7AeXsxkhwvU09T0STI6TWDzqm0YPlffFEcSVYsVpqAE736tz9+Bk3G2YRVJjipct0hiBenv+/jjmnLHl4Z60dNq9MnsrkmytOL8oz16mnyysnogTF0LMiCSIE2Ni2x3JHmbHGryzJpqHNHzaatqKmeSIkCSCxW++lrMRfa21gPZjB1vHmbQyWhpcqKuO0DSm/rs2+LOQ8Z5jXNUJPR5YFjh1jRTWudSrvue5mx0Qy7INR6PLzaSWXOlkVyT/k1/Ua/L82qp6SiWohcuFQuLEE35XvtyxNxbklbmdBTCk0M8J3h+je43AJNtsAoeJq0SdMtPRLJcnUsFjvz78WF4tzQm1qf1Rn44WlksUt0GUn9A1EouEun+Sll/DeeUkyziiPSKCVAkTY22P0saPhHK6zLjU9ch6ISOujtqb/S8DjMZ3x9m9D0KxLS6nuWLREiw28fPBvgDiTMOIOufOJpz0Dx6DDGU5hr33PhjeR/Jm3y7HPHk0um/T0qX/fZv6P6o/mwsKi+qPpwsDPPRHWc3sf5P2x8+fKGzJxvnPZ5zrZvD+EmPoOs5v8Al/bHhPyi0vScT5vKh7SyqdI7+wo/v0YJPg1HszNDqmcsiayCCdvPElQwNWrEkhk06TsFPeBiXKY9RkHRO2wuQNlPd/fnhslFUy1BCIuhBuzkC3jzt7sSvkKbdIgZ+jl6Ls22G3MHFl5r2Z91TYWJO/LfF2s4YrqeEypFHIArOzK4OlR5Xvff2DAWQkR7sSDzN9r+WBNPoHFp0whTVAkQiwjOq6Na+2PQPk1m1y5oqvZliiF9XLtHluP648thcKCxFzj0f5JKhnqs2YqlhFFYtyuWPowKPIq5PQS7KokWVWG2xlO3LxfEtI2qXo5GkEg/xT3d1tRN8RCQrYs1gRci52/7rW54sUhVnBZiHGwUnmLeFzf04qa8EFTTVS10VbRxwyssbRGOVilgW1XBsfDcd+3hgXJkNdKqKkkcMim8lQJWZpjqBDsttiLXHnsLDGgE8MYYPKi9GutwWA0rvufLY4k1x60Uuut91F92sN7Yy4pstjz5IJUgBDkczVNK0sccMEbAywxzuwlbSw1Hbc3I58++9sGc0BOW1gUXJgksP8pxZvffEVY/RUdRJp1BInYre17Am18PakjMs8pSjKXg8n6pUAWNPL4H+G2AdTldVFUOBRVRFzo0wu23qGNzFxgxUFsrlXXcBevMf228NvPHBxpCrBZaCaPozy6253t6P645Ywj4Z6c/rimqcTzqtyuv6ZQuX1hWw3FO5Hr2xf4XoK1JKwvQ1aXpwO3Tuv8AzEPeP7tjaNxfHK4RMtmZ+5RWPdu+1rb/AN2xcoOJjVzTJJl7xskANutsdrhbcudj7sWUFKNJnEtenlU0jOR0lUFsaaa//wAbfDDxSVIbenm/Tb4Y2VNmkD0JnaKQQJvITUMbXFu+1zz2xXy3imnMrQxU8oR+1Gzy6mbbmdtsbjj2qj0/63P/AA/k854joKyWeApQVb6V5rExBueXL141XySU1RTjMus080JdoioliKE/T8ca2hz7rTlJKfo3HIa73t4G2CEFQ05s6aCrjYnntjSjzZ5mq1jz3aqwtRfVH82FhUX1R/NhYTONEdbzk9H7Y8h4xo2k4nzKRQrBntZja/YX4e/Hr1b/AD+j9sYzOeHa2szapqY2p9EjAgPIQeQG4sfDCmm1wOL5PO6CnqMtl6aIm9rdne48MXyyVulq7LhMxa5uv+mNYeHKqJV6WWjW5Ci83MnkNxzxYTh+eBS8klOqra7dJsL8u7E4xp32Mx89ApiPQ0btrB0hqiSw222LEW8hYYzuY8P1zyO6waQeQ7hj1iSliqGihiqKMvH/ACicXOw7vUTiRMomt9KAeiTDp+g77Z4mclrkBBgLbcwcbj5JqWannzgyxSJqhhG559s8vbjRVlDRqT09dl8bdxaoAN8EeH8uMIqtNRTTK4UDo5A1iDffY91vHAt9gFAp7TKCBa+9wTseW3lianV2dTpUBDuTcE93rxCIFEoptVMJCtwAw16b2vbTy+OLFLBJCCGayW2VWuB/2jFQkU8xy5q5qd0YKBeOZT/PHfVp/wCpR6icBvmvOnqI5pRupDuqzAAtcFgu52Nrf1xqDPDEUjlmjjdz2VZgCxv3X54n3Itc4TimXx6meNJUZpKDNpK5ZalpehMpcJHUWZO2TYm9iCLXAue7YYOZnIYctq5RzSCRh6QpOLNvEe7Ec+noJNQuuhrjbcW88CVInlyvJVnjMma1NQWaokEjtu4CjfyHhivQywyVGoRMVuNRLdn0bcseirWZX0EzvEYwqsSTTw3Fufdbfu8eeKVLxJlcnSU6UtWskYvoNNDc3IsQB7sRkouPDo5p4tvFmdqajLaZgaRWFQU7RWx7Z8+Xdi/wtTQzNJ0t+1Bukg5dpcGZs2o6RUNRlWYRjmWejhXV4b4ipeJsuEgRYqtWc7P0MIFrHwPoPqxmG1SVSMqKjzZWzV5pFhoIwoiaTW5I2Y3/APAwMzikjyqCneQl0Mh16SLEX2t6sHZOJqAfxHjrH0DcNDCbjf14ZScW5XmZUQLWSLqEXap4gL8ttQx6DxTTpoos8PZUyeIZgHrYppI44VP1a772Nh7MaHhd5j08czuwQppDCw31bjy+GKeT8Y5XNI9NFT1ICuf4jRxoG/6WxooaqOeqMUcJUIqOJNrODqFhY32sfbiKkmbl+QxRfUn82FhUf1R/NhYTEiOs5v6P2xiuJ8znizYwAvGqiyiNtJLG3aLdw5e8+WNtWc39H7YyHE8TSVymKhGuMB+s6bi1iAp22sd/ZiOovZwUxNKXIJzqvqsypo0kjjjpQLvGxuXIHefC5/fyxPLNUHhGWOOVQ0MqASEarJvtv4D3WwNnKzx6ZWTRdFKiMsFXazbW2tY42dBlNPTUs0BLyQs4YKzfRsLAAi3djl03ySnuky2SUHFpIwtPX01LVLXJK0wUfR6PTfa1xubrbny/rghlXFNZKZEqtOuMWsFA6Tme/wABbHeMeHKeiy2pzTKUaF0PSVKLMwDR6e1Ycgdge7kfHGVy2pzJI52WjlaB37dRclItW13PdYD3e30W+SNKgzUw5VO8Kzip/iENr1WU6vD3YPcEXpq+ppAv8HoxJHJ3sCeR89sZGpo40igjjzmlfSAFZrrfSLDxtc41XyewTgGqnm1tIpVU8ACe0D4E8sIbquAfncKx8ZQs9dPQhpGHWxIAQSNgC1xftciLaV88b2grqOvh6WhqYqiMbFonDWPnbkcYfid1qM3MrUaVIjYi9jeMDZiDyHtF7kXFsE/k+qekjzOLpE6NZldEtZlBXtX2vzB535Hutjmw5Lk4ls2P7FML1lDUVOYQzwsIxHTyKrFVYaywtsQfC9x4YqxZfXyTU4Iq4qcOvTrJVaix0tcggk6SbbbegWwfj+jy8f3w/HRtvknHUSiqM5DluYpJDIZJ9SmFm1VBIvrPSbXt9C23s3wZzKU0+WVkwAvHTyOL+Sk/ti1iOoRZaeWOQAo6MrA8iCLYNvgxPJLJVnkSV+ZVdNU1TJGqSfVENZrAWta1gL3OKmTyrHJM9TLMampFw7CwQpuVBHOxDG/fj0qLIMrhiEKU1MsYP0dMm1zc/wA3pxGeHsuWm6Nqah0JqZbpJsWuG/m7wx9uOb4mZlBt3RjxxFnVJKyo8Tqh06Rs7kk2uTth9LAuYVMVREBHJPcSQjfS7XBKm1tNzfyvjTvw9k/M01Dov3pL3f5+7fEtNSZXljdZpjSRFAzFkErgb7kAsQNrd3dh44JSTb6HOM5xqSMdX5cUqnpZXMcRYWljOq8Z3B8dwR3X3wLhp4MlmlWJ5lCK8kayM0mshb3W+/dy8jjdtmGSTzEPLRyy7ICtPLYEd2xty/piWE5NUrIFWkaEXLIsMuoqCPPzGPRlqG+X2c8cCXB5rlkEJneZlKByCUsN3/muLbbg+jHqPDWYtWTtC0KxmKnhYlTsSWlBHlbT78RSZZwjR08VYcup44ZLBG6N7ciRt3bA4JZPNlM7PJlKICdAcqjLt2rDf145oxfZefKujRUf1R/NhYVJvEfzHCxoyiKs5v6P2xQm6dpGC6Y1Fu0RqJ/pt54v1nOT8v7YrvE7MSsgUeGi/wC+MyVqhxasy8NMnzvLErJpSzJqFxqstxbv2P8AdsHo2kMUn0BZgLq2x923v9OHihjEnSWi6SxuwiANz33v5D2YdLGFgs7gEndgLDE8eNxfJttFGthjnp5I6xwKd10yAyaBY7c9OKfzXTU9FLSxvphqNz29WobD7PKwGKefRvX0ssNBMxmis4TTfpABYgH14HZbm8MMcdLUy6WUkdr+S53BP92wpzplVBVZMvDPDcFQajppkku7L0Yto1XFhZe4NYYOcP0eV0qpDlTOTBEFAa47Pdz2wMqEijqDIZ1CJAbxaubHdfSeXuxb4TMbVE9m7ZVbC24W+MRyy3bX5NSxra5Iz1TXVdJw9Vo56NzUMrtpP8NSx9trC59Jxa+TugPzpmuY69MZKwJEBzFhIWJ9L2H+mB3FSNAamA9vpi9SgVSSQWOlRbmSdQ28sa/g/IpMkyqOKomDzNZ3AW2g6VGnmb2088LFF/I36KZ5JYqXkmzWaqp5qWSCeURnXrhjRTr0qzd4vc2tivHxDK6wEQ07dNJp7Et9A27TD+Ub233uV5X2OxbqCR42x0KByA58htjqadnNHLFRSlGzODiSWHL+knFM9T0atoV7ar6ri3PbTvi5RZtPU1c1NNFFG0atqUSdoEDmAdyDfn6PGwL9Gl/oLb0Y5IgZH2AYqRe+FtZp5MTVbQO87uxVAF8u/flf3+/Di2qIyEaV0i6ncjceOHCkdtPSQBTt2xUC+3+Xxxw0QYsHiKggAnrIJO4PeuJ/HKRV5oLgDy1Ja3SsTZiUHIX3vinXkyZZWRpLISadhpZbdx3A9Y28vHBmbL6eIK9SixottJerUBdrHmtuWKzx5ZLDJGaildJE0tfMY+R9WIRwSUrNy1GNxowlIjM/8M303Ij3PcL+rb/zjW5JRNDUMoZdlMZKrexI5e0+7zwlyzI4mRzUU4Ydv/1VLE8yOXjgzQx0dh1VqeTYHTHWo23Law8sdO05N6K+a1HQUCSSaQqSrdnW+1iL2v429uIOBpKky10U2toUdGSR1Km7aiy2PcNvacFVyyirKNoah7KZWcotQGAN7kXtyv3d2LOWZbT5eW6tPLKJGBPSS67c+WNQTCc4uNB2i+qP5sLCpPqj+Y4WNMiiGs5v+X9sMHL14dWfSf0fthi7i43GH4F5FgBxvV9TyMSFpxrqI4v4Bs12bSPVcjGgwI4nyts3y5KZSylZ0luv/tNx7xhPo3CtyMEmfVVLXdEkOmPpOjMrltartfUfb6MUcyroqqY6ImSYqt/BWH9bgDfbnjW1HClRUNKX06ma5JF7j3YHz8B1b5oKlKsiMIVCvGSdyOZB7t+4455Y2zqco7X7IKKamqB/vAEbqgDESdGCF5ksQR7hg/wpW5fJWVQp6uCWVI+klMUiskY1Ha45W8/DA5+DarTpMwkGnSdcbHn4C9sT8HcETZD1tamsSeKppxFpjjKsvO+5Pn7sEINO2jDncKbAPHudZXmKwDK5ieqnTLKFKr0epb2J3Nrm1u84O8GcRZjmnEeZ0lTUJUUqQiWFlj0aCHKkeJ7jhlRwXddMWnQDuWh7RtyuAcXeEeEWyTNq/MJ6p5pKhFjRBHpVEBvzvcm48vfh41Lc7Hk2bEk7CWbVstFUU7dMyUt+2I9BbUWAFwd9J5bb4hj4ilMNOZYIRLURK8QSUvv3q22xtc+o+GDPV4ZCrywxs6X0syglb35HuxHT5ZRU9MKZKWHo1ABDIDqtyJ23OKtO+Ahlw7EpR5BMfEjSULVvV41iUqpRpTrDEDewH0e16bYIdfl+ZKmtmhVJIopX6NZL30gkb+rl3Ytijpb6uqwatGi/Ri+nw5cvLEdXRpJllRRwosSPC8ahEAC3UjYbeONRTT5ZjJPHJVGNGAyzj6SRiuYwBNuy0W/tv6sEZuKkLhYYmsDYsCN/O2Bq/J52f+MqdhyNJ/8ArE1LwRLTqwWrqLkjnR39f0/LHobsHZxyxyKvFWZjMMvp6dZ1Czu8TM1wU+hv3cuePOc1iny+oRDOJ4pYw8UigDWh5EfHvx6fVcCS1YiVq6oBSRmBak2Nwu30tvo+/FCf5MmqFiMmYVRMaCONDS3CKNgN35Wxw5Ixc20Xi2ox5PPJqeeSGKVadwlt5CLLfl++LcVfVZbT5fU0zOhSI6iotv0smxPo29Axvk+TuTqnVuu1BTVr3ogOdtvpeWG1nya9YMCCvq0jWMKV6qCL6ma/0vFsSUZPho3KUfBVyzjKphhqKiq01EBs5SFAHiYqPok7dx5m9z3DlquBcwlzGSrmklLoDGEGkgL9P2/tgLl/yerS1iyisqnjUECF6Mab2O9i1r72va/njS8K8PnJamtlNRJItS6WVoQgXSG3Fjve/uxtRom2qpGwpPqz+bCwqT6s+nCwmJEVaGTXIRdbb2O+AprKe+9PU+7440zorqQQCDiLqsX2BhpjM91um/DVHsHxw/5wp7D/AHSXb/DX44PdVi+wuF1WL7C4LCgD84U/4ST9NfjhHMKf8JJ+mvxwd6rF9hcd6rF9hcKwAHzhT/hJP01+OF84U/4ST9Nfjg/1WL7C451WL7C4LAA/OFP+Ek/TX44XzhT/AIST9Nfjg91WL7C4XVYvsLgsDPy1lPIADTTgD7AC/wBDhgqaYC3V6m39+eNJ1WL7C451WL7C4dgARX04FuqSn0xr8cLr9N+Ek/TX44PdVi+wMLqsX2FwWAC6/T/hJP01+OF1+n/CS/pr8cHuqxfYXC6rF9hcFsKAHX6f8JJ+mvxwvnCn/CSfpr8cH+qxfYXHOqxfYXBYUAev0/4ST9NfjhGvprW6pL6kX44PdVi+wMd6rF9hcFsVIz3Xab8LP7B8cT0tTFLMqRwTKx722H9cGeqxfYXDkp40IIQA4LYUjlPGyIQ1tzcWOFiYCwsMLCGf/9k="/>
          <p:cNvSpPr>
            <a:spLocks noChangeAspect="1" noChangeArrowheads="1"/>
          </p:cNvSpPr>
          <p:nvPr/>
        </p:nvSpPr>
        <p:spPr bwMode="auto">
          <a:xfrm>
            <a:off x="63500" y="-561975"/>
            <a:ext cx="1438275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http://t2.gstatic.com/images?q=tbn:ANd9GcQYCMTh5XFZLhX6H7XApCa9CL9BsSoc70RqC8aNOMiEXKFWH5F_OvXmSa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990600"/>
            <a:ext cx="2520716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62600" y="51054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African Culture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MG_02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14300" y="1562100"/>
            <a:ext cx="3352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</a:t>
            </a:r>
            <a:r>
              <a:rPr lang="en-US" dirty="0" err="1" smtClean="0"/>
              <a:t>Holga</a:t>
            </a:r>
            <a:endParaRPr lang="en-US" dirty="0"/>
          </a:p>
        </p:txBody>
      </p:sp>
      <p:pic>
        <p:nvPicPr>
          <p:cNvPr id="3" name="Picture 2" descr="Finished holg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828800" cy="1413163"/>
          </a:xfrm>
          <a:prstGeom prst="rect">
            <a:avLst/>
          </a:prstGeom>
        </p:spPr>
      </p:pic>
      <p:pic>
        <p:nvPicPr>
          <p:cNvPr id="4" name="Picture 3" descr="finishedholg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28800"/>
            <a:ext cx="1828800" cy="1413164"/>
          </a:xfrm>
          <a:prstGeom prst="rect">
            <a:avLst/>
          </a:prstGeom>
        </p:spPr>
      </p:pic>
      <p:pic>
        <p:nvPicPr>
          <p:cNvPr id="5" name="Picture 4" descr="finishedholg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352800"/>
            <a:ext cx="1873623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334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Everyday Sights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Photography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April 2012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www.enasco.com/prod/images/products/9B/AC070684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143000"/>
            <a:ext cx="3810000" cy="381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81600" y="55626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Elements and P.O.D.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Self Portrait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029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Latia</a:t>
            </a:r>
            <a:endParaRPr lang="en-US" sz="1200" dirty="0" smtClean="0"/>
          </a:p>
          <a:p>
            <a:r>
              <a:rPr lang="en-US" sz="1200" dirty="0" smtClean="0"/>
              <a:t>Acrylic on Canvas</a:t>
            </a:r>
          </a:p>
          <a:p>
            <a:r>
              <a:rPr lang="en-US" sz="1200" dirty="0" smtClean="0"/>
              <a:t>April 2012</a:t>
            </a:r>
          </a:p>
          <a:p>
            <a:endParaRPr lang="en-US" sz="1200" dirty="0"/>
          </a:p>
        </p:txBody>
      </p:sp>
      <p:pic>
        <p:nvPicPr>
          <p:cNvPr id="5122" name="Picture 2" descr="http://t2.gstatic.com/images?q=tbn:ANd9GcQO1q0cq9s7FAU7EFFBknX57qScu7XyeR54Miox26HB732Wgqi2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43000"/>
            <a:ext cx="3641344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52578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Frida</a:t>
            </a:r>
            <a:r>
              <a:rPr lang="en-US" sz="1200" dirty="0" smtClean="0"/>
              <a:t> </a:t>
            </a:r>
            <a:r>
              <a:rPr lang="en-US" sz="1200" dirty="0" err="1" smtClean="0"/>
              <a:t>Khalo</a:t>
            </a:r>
            <a:endParaRPr lang="en-US" sz="1200" dirty="0"/>
          </a:p>
        </p:txBody>
      </p:sp>
      <p:pic>
        <p:nvPicPr>
          <p:cNvPr id="6" name="Picture 5" descr="100B0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76400"/>
            <a:ext cx="38608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4572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Found Object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562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Hidden Pain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Acrylic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April 2012 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54864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 guy from MAID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3.gstatic.com/images?q=tbn:ANd9GcTW7rjgcPRZ75HB_J7sXzw_tsy_Rs40PUx_jWoMmUL_fpddW5_UjrwAc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2667000" cy="2644398"/>
          </a:xfrm>
          <a:prstGeom prst="rect">
            <a:avLst/>
          </a:prstGeom>
          <a:noFill/>
        </p:spPr>
      </p:pic>
      <p:pic>
        <p:nvPicPr>
          <p:cNvPr id="8" name="Picture 7" descr="100_0138.jpg"/>
          <p:cNvPicPr>
            <a:picLocks noChangeAspect="1"/>
          </p:cNvPicPr>
          <p:nvPr/>
        </p:nvPicPr>
        <p:blipFill>
          <a:blip r:embed="rId4" cstate="print"/>
          <a:srcRect l="34588" r="31059"/>
          <a:stretch>
            <a:fillRect/>
          </a:stretch>
        </p:blipFill>
        <p:spPr>
          <a:xfrm>
            <a:off x="0" y="1295400"/>
            <a:ext cx="3505200" cy="34487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Painting Based On Photography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Slience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Acrylic on Canvas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March 2012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00_0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4165600" cy="3124200"/>
          </a:xfrm>
          <a:prstGeom prst="rect">
            <a:avLst/>
          </a:prstGeom>
        </p:spPr>
      </p:pic>
      <p:pic>
        <p:nvPicPr>
          <p:cNvPr id="3074" name="Picture 2" descr="http://t3.gstatic.com/images?q=tbn:ANd9GcTt6luZaGbnAzlBSqfna3jGGp7ViAsz5nmDLYsdoDwGxw4y3PLAc4mND7u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143000"/>
            <a:ext cx="2286000" cy="30480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0" y="56388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Henri Matisse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118</TotalTime>
  <Words>128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Shaniqua Crump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Milwaukee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Shaniqua Crump</dc:title>
  <dc:creator>MPS</dc:creator>
  <cp:lastModifiedBy>MPS</cp:lastModifiedBy>
  <cp:revision>17</cp:revision>
  <dcterms:created xsi:type="dcterms:W3CDTF">2012-05-14T14:11:22Z</dcterms:created>
  <dcterms:modified xsi:type="dcterms:W3CDTF">2012-05-16T15:14:12Z</dcterms:modified>
</cp:coreProperties>
</file>